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3"/>
  </p:sldMasterIdLst>
  <p:notesMasterIdLst>
    <p:notesMasterId r:id="rId57"/>
  </p:notesMasterIdLst>
  <p:handoutMasterIdLst>
    <p:handoutMasterId r:id="rId58"/>
  </p:handoutMasterIdLst>
  <p:sldIdLst>
    <p:sldId id="256" r:id="rId4"/>
    <p:sldId id="970" r:id="rId5"/>
    <p:sldId id="971" r:id="rId6"/>
    <p:sldId id="972" r:id="rId7"/>
    <p:sldId id="908" r:id="rId8"/>
    <p:sldId id="879" r:id="rId9"/>
    <p:sldId id="844" r:id="rId10"/>
    <p:sldId id="944" r:id="rId11"/>
    <p:sldId id="952" r:id="rId12"/>
    <p:sldId id="935" r:id="rId13"/>
    <p:sldId id="936" r:id="rId14"/>
    <p:sldId id="974" r:id="rId15"/>
    <p:sldId id="953" r:id="rId16"/>
    <p:sldId id="961" r:id="rId17"/>
    <p:sldId id="933" r:id="rId18"/>
    <p:sldId id="875" r:id="rId19"/>
    <p:sldId id="878" r:id="rId20"/>
    <p:sldId id="948" r:id="rId21"/>
    <p:sldId id="967" r:id="rId22"/>
    <p:sldId id="881" r:id="rId23"/>
    <p:sldId id="857" r:id="rId24"/>
    <p:sldId id="871" r:id="rId25"/>
    <p:sldId id="873" r:id="rId26"/>
    <p:sldId id="906" r:id="rId27"/>
    <p:sldId id="837" r:id="rId28"/>
    <p:sldId id="963" r:id="rId29"/>
    <p:sldId id="969" r:id="rId30"/>
    <p:sldId id="980" r:id="rId31"/>
    <p:sldId id="931" r:id="rId32"/>
    <p:sldId id="932" r:id="rId33"/>
    <p:sldId id="957" r:id="rId34"/>
    <p:sldId id="976" r:id="rId35"/>
    <p:sldId id="937" r:id="rId36"/>
    <p:sldId id="797" r:id="rId37"/>
    <p:sldId id="800" r:id="rId38"/>
    <p:sldId id="809" r:id="rId39"/>
    <p:sldId id="808" r:id="rId40"/>
    <p:sldId id="850" r:id="rId41"/>
    <p:sldId id="811" r:id="rId42"/>
    <p:sldId id="896" r:id="rId43"/>
    <p:sldId id="897" r:id="rId44"/>
    <p:sldId id="898" r:id="rId45"/>
    <p:sldId id="938" r:id="rId46"/>
    <p:sldId id="899" r:id="rId47"/>
    <p:sldId id="900" r:id="rId48"/>
    <p:sldId id="901" r:id="rId49"/>
    <p:sldId id="939" r:id="rId50"/>
    <p:sldId id="903" r:id="rId51"/>
    <p:sldId id="902" r:id="rId52"/>
    <p:sldId id="978" r:id="rId53"/>
    <p:sldId id="979" r:id="rId54"/>
    <p:sldId id="940" r:id="rId55"/>
    <p:sldId id="380" r:id="rId5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7B705-6B5A-7512-487C-787709F66A37}" v="734" dt="2024-05-09T14:50:49.232"/>
    <p1510:client id="{628F585D-A0E0-F795-D422-AB1F79DF0CD4}" v="337" dt="2024-05-09T02:57:45.459"/>
    <p1510:client id="{66DD8FD1-1B8D-2503-335F-D7C645B756A5}" v="6" dt="2024-05-09T00:58:36.661"/>
    <p1510:client id="{D187D705-1A42-FFFB-3E84-41AEAB07EE08}" v="1066" dt="2024-05-09T00:32:32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DeCaro" userId="S::sdecaro@pittstate.edu::8ca08b3c-63ff-40d2-a2a1-1f40576c096d" providerId="AD" clId="Web-{66DD8FD1-1B8D-2503-335F-D7C645B756A5}"/>
    <pc:docChg chg="modSld">
      <pc:chgData name="Sara DeCaro" userId="S::sdecaro@pittstate.edu::8ca08b3c-63ff-40d2-a2a1-1f40576c096d" providerId="AD" clId="Web-{66DD8FD1-1B8D-2503-335F-D7C645B756A5}" dt="2024-05-09T00:58:36.661" v="4" actId="1076"/>
      <pc:docMkLst>
        <pc:docMk/>
      </pc:docMkLst>
      <pc:sldChg chg="modSp">
        <pc:chgData name="Sara DeCaro" userId="S::sdecaro@pittstate.edu::8ca08b3c-63ff-40d2-a2a1-1f40576c096d" providerId="AD" clId="Web-{66DD8FD1-1B8D-2503-335F-D7C645B756A5}" dt="2024-05-09T00:58:36.661" v="4" actId="1076"/>
        <pc:sldMkLst>
          <pc:docMk/>
          <pc:sldMk cId="0" sldId="873"/>
        </pc:sldMkLst>
        <pc:picChg chg="mod">
          <ac:chgData name="Sara DeCaro" userId="S::sdecaro@pittstate.edu::8ca08b3c-63ff-40d2-a2a1-1f40576c096d" providerId="AD" clId="Web-{66DD8FD1-1B8D-2503-335F-D7C645B756A5}" dt="2024-05-09T00:58:24.973" v="1" actId="14100"/>
          <ac:picMkLst>
            <pc:docMk/>
            <pc:sldMk cId="0" sldId="873"/>
            <ac:picMk id="34818" creationId="{322B5025-A697-4335-BF19-F54F497E8087}"/>
          </ac:picMkLst>
        </pc:picChg>
        <pc:picChg chg="mod">
          <ac:chgData name="Sara DeCaro" userId="S::sdecaro@pittstate.edu::8ca08b3c-63ff-40d2-a2a1-1f40576c096d" providerId="AD" clId="Web-{66DD8FD1-1B8D-2503-335F-D7C645B756A5}" dt="2024-05-09T00:58:36.661" v="4" actId="1076"/>
          <ac:picMkLst>
            <pc:docMk/>
            <pc:sldMk cId="0" sldId="873"/>
            <ac:picMk id="34820" creationId="{FD62B083-6B8E-48D0-8277-3D32A3306FD7}"/>
          </ac:picMkLst>
        </pc:picChg>
        <pc:picChg chg="mod">
          <ac:chgData name="Sara DeCaro" userId="S::sdecaro@pittstate.edu::8ca08b3c-63ff-40d2-a2a1-1f40576c096d" providerId="AD" clId="Web-{66DD8FD1-1B8D-2503-335F-D7C645B756A5}" dt="2024-05-09T00:58:32.973" v="3" actId="1076"/>
          <ac:picMkLst>
            <pc:docMk/>
            <pc:sldMk cId="0" sldId="873"/>
            <ac:picMk id="34823" creationId="{42604E37-4BFE-4281-AA95-2BC7F248D254}"/>
          </ac:picMkLst>
        </pc:picChg>
        <pc:picChg chg="mod">
          <ac:chgData name="Sara DeCaro" userId="S::sdecaro@pittstate.edu::8ca08b3c-63ff-40d2-a2a1-1f40576c096d" providerId="AD" clId="Web-{66DD8FD1-1B8D-2503-335F-D7C645B756A5}" dt="2024-05-09T00:58:30.911" v="2" actId="1076"/>
          <ac:picMkLst>
            <pc:docMk/>
            <pc:sldMk cId="0" sldId="873"/>
            <ac:picMk id="34825" creationId="{35F2956C-7497-4A82-856B-9674873F9FDB}"/>
          </ac:picMkLst>
        </pc:picChg>
      </pc:sldChg>
    </pc:docChg>
  </pc:docChgLst>
  <pc:docChgLst>
    <pc:chgData name="Sara DeCaro" userId="S::sdecaro@pittstate.edu::8ca08b3c-63ff-40d2-a2a1-1f40576c096d" providerId="AD" clId="Web-{628F585D-A0E0-F795-D422-AB1F79DF0CD4}"/>
    <pc:docChg chg="addSld modSld">
      <pc:chgData name="Sara DeCaro" userId="S::sdecaro@pittstate.edu::8ca08b3c-63ff-40d2-a2a1-1f40576c096d" providerId="AD" clId="Web-{628F585D-A0E0-F795-D422-AB1F79DF0CD4}" dt="2024-05-09T02:57:45.459" v="204" actId="14100"/>
      <pc:docMkLst>
        <pc:docMk/>
      </pc:docMkLst>
      <pc:sldChg chg="modSp">
        <pc:chgData name="Sara DeCaro" userId="S::sdecaro@pittstate.edu::8ca08b3c-63ff-40d2-a2a1-1f40576c096d" providerId="AD" clId="Web-{628F585D-A0E0-F795-D422-AB1F79DF0CD4}" dt="2024-05-09T01:12:17.326" v="3" actId="1076"/>
        <pc:sldMkLst>
          <pc:docMk/>
          <pc:sldMk cId="0" sldId="873"/>
        </pc:sldMkLst>
        <pc:picChg chg="mod">
          <ac:chgData name="Sara DeCaro" userId="S::sdecaro@pittstate.edu::8ca08b3c-63ff-40d2-a2a1-1f40576c096d" providerId="AD" clId="Web-{628F585D-A0E0-F795-D422-AB1F79DF0CD4}" dt="2024-05-09T01:12:17.326" v="3" actId="1076"/>
          <ac:picMkLst>
            <pc:docMk/>
            <pc:sldMk cId="0" sldId="873"/>
            <ac:picMk id="34823" creationId="{42604E37-4BFE-4281-AA95-2BC7F248D254}"/>
          </ac:picMkLst>
        </pc:picChg>
        <pc:picChg chg="mod">
          <ac:chgData name="Sara DeCaro" userId="S::sdecaro@pittstate.edu::8ca08b3c-63ff-40d2-a2a1-1f40576c096d" providerId="AD" clId="Web-{628F585D-A0E0-F795-D422-AB1F79DF0CD4}" dt="2024-05-09T01:11:49.622" v="1"/>
          <ac:picMkLst>
            <pc:docMk/>
            <pc:sldMk cId="0" sldId="873"/>
            <ac:picMk id="34825" creationId="{35F2956C-7497-4A82-856B-9674873F9FDB}"/>
          </ac:picMkLst>
        </pc:picChg>
      </pc:sldChg>
      <pc:sldChg chg="modSp">
        <pc:chgData name="Sara DeCaro" userId="S::sdecaro@pittstate.edu::8ca08b3c-63ff-40d2-a2a1-1f40576c096d" providerId="AD" clId="Web-{628F585D-A0E0-F795-D422-AB1F79DF0CD4}" dt="2024-05-09T02:03:24.075" v="53" actId="14100"/>
        <pc:sldMkLst>
          <pc:docMk/>
          <pc:sldMk cId="0" sldId="931"/>
        </pc:sldMkLst>
        <pc:picChg chg="mod">
          <ac:chgData name="Sara DeCaro" userId="S::sdecaro@pittstate.edu::8ca08b3c-63ff-40d2-a2a1-1f40576c096d" providerId="AD" clId="Web-{628F585D-A0E0-F795-D422-AB1F79DF0CD4}" dt="2024-05-09T02:03:24.075" v="53" actId="14100"/>
          <ac:picMkLst>
            <pc:docMk/>
            <pc:sldMk cId="0" sldId="931"/>
            <ac:picMk id="40966" creationId="{257095BF-64A6-4993-9BF7-6C157AFDC001}"/>
          </ac:picMkLst>
        </pc:picChg>
      </pc:sldChg>
      <pc:sldChg chg="modSp">
        <pc:chgData name="Sara DeCaro" userId="S::sdecaro@pittstate.edu::8ca08b3c-63ff-40d2-a2a1-1f40576c096d" providerId="AD" clId="Web-{628F585D-A0E0-F795-D422-AB1F79DF0CD4}" dt="2024-05-09T02:47:59.091" v="168" actId="20577"/>
        <pc:sldMkLst>
          <pc:docMk/>
          <pc:sldMk cId="0" sldId="932"/>
        </pc:sldMkLst>
        <pc:spChg chg="mod">
          <ac:chgData name="Sara DeCaro" userId="S::sdecaro@pittstate.edu::8ca08b3c-63ff-40d2-a2a1-1f40576c096d" providerId="AD" clId="Web-{628F585D-A0E0-F795-D422-AB1F79DF0CD4}" dt="2024-05-09T02:47:59.091" v="168" actId="20577"/>
          <ac:spMkLst>
            <pc:docMk/>
            <pc:sldMk cId="0" sldId="932"/>
            <ac:spMk id="41986" creationId="{5526D487-5371-4CFF-9AD8-FA7F4B17706D}"/>
          </ac:spMkLst>
        </pc:spChg>
      </pc:sldChg>
      <pc:sldChg chg="modSp">
        <pc:chgData name="Sara DeCaro" userId="S::sdecaro@pittstate.edu::8ca08b3c-63ff-40d2-a2a1-1f40576c096d" providerId="AD" clId="Web-{628F585D-A0E0-F795-D422-AB1F79DF0CD4}" dt="2024-05-09T02:36:07.375" v="129" actId="1076"/>
        <pc:sldMkLst>
          <pc:docMk/>
          <pc:sldMk cId="0" sldId="933"/>
        </pc:sldMkLst>
        <pc:spChg chg="mod">
          <ac:chgData name="Sara DeCaro" userId="S::sdecaro@pittstate.edu::8ca08b3c-63ff-40d2-a2a1-1f40576c096d" providerId="AD" clId="Web-{628F585D-A0E0-F795-D422-AB1F79DF0CD4}" dt="2024-05-09T01:28:33.912" v="7" actId="20577"/>
          <ac:spMkLst>
            <pc:docMk/>
            <pc:sldMk cId="0" sldId="933"/>
            <ac:spMk id="25602" creationId="{D1B17416-B225-4DE0-8AC4-97A2CA6FC239}"/>
          </ac:spMkLst>
        </pc:spChg>
        <pc:spChg chg="mod">
          <ac:chgData name="Sara DeCaro" userId="S::sdecaro@pittstate.edu::8ca08b3c-63ff-40d2-a2a1-1f40576c096d" providerId="AD" clId="Web-{628F585D-A0E0-F795-D422-AB1F79DF0CD4}" dt="2024-05-09T01:29:19.695" v="15" actId="20577"/>
          <ac:spMkLst>
            <pc:docMk/>
            <pc:sldMk cId="0" sldId="933"/>
            <ac:spMk id="25604" creationId="{0CA07904-2B1E-49FC-AD63-EB2BE6970F88}"/>
          </ac:spMkLst>
        </pc:spChg>
        <pc:spChg chg="mod">
          <ac:chgData name="Sara DeCaro" userId="S::sdecaro@pittstate.edu::8ca08b3c-63ff-40d2-a2a1-1f40576c096d" providerId="AD" clId="Web-{628F585D-A0E0-F795-D422-AB1F79DF0CD4}" dt="2024-05-09T01:29:25.024" v="16" actId="20577"/>
          <ac:spMkLst>
            <pc:docMk/>
            <pc:sldMk cId="0" sldId="933"/>
            <ac:spMk id="25606" creationId="{D838BC57-0C80-47BE-A5BB-D14E8C504F88}"/>
          </ac:spMkLst>
        </pc:spChg>
        <pc:spChg chg="mod">
          <ac:chgData name="Sara DeCaro" userId="S::sdecaro@pittstate.edu::8ca08b3c-63ff-40d2-a2a1-1f40576c096d" providerId="AD" clId="Web-{628F585D-A0E0-F795-D422-AB1F79DF0CD4}" dt="2024-05-09T01:32:02.077" v="18" actId="20577"/>
          <ac:spMkLst>
            <pc:docMk/>
            <pc:sldMk cId="0" sldId="933"/>
            <ac:spMk id="25607" creationId="{B846404F-4EEA-4AF7-AD69-C1B127E52647}"/>
          </ac:spMkLst>
        </pc:spChg>
        <pc:picChg chg="mod">
          <ac:chgData name="Sara DeCaro" userId="S::sdecaro@pittstate.edu::8ca08b3c-63ff-40d2-a2a1-1f40576c096d" providerId="AD" clId="Web-{628F585D-A0E0-F795-D422-AB1F79DF0CD4}" dt="2024-05-09T02:36:07.375" v="129" actId="1076"/>
          <ac:picMkLst>
            <pc:docMk/>
            <pc:sldMk cId="0" sldId="933"/>
            <ac:picMk id="25603" creationId="{4CFF3A6F-6115-42BC-9DAD-BAC7AA26F62A}"/>
          </ac:picMkLst>
        </pc:picChg>
        <pc:picChg chg="mod">
          <ac:chgData name="Sara DeCaro" userId="S::sdecaro@pittstate.edu::8ca08b3c-63ff-40d2-a2a1-1f40576c096d" providerId="AD" clId="Web-{628F585D-A0E0-F795-D422-AB1F79DF0CD4}" dt="2024-05-09T01:29:11.476" v="14" actId="1076"/>
          <ac:picMkLst>
            <pc:docMk/>
            <pc:sldMk cId="0" sldId="933"/>
            <ac:picMk id="25605" creationId="{01CE1047-2227-4E32-8242-3551A5EECB9E}"/>
          </ac:picMkLst>
        </pc:picChg>
        <pc:picChg chg="mod">
          <ac:chgData name="Sara DeCaro" userId="S::sdecaro@pittstate.edu::8ca08b3c-63ff-40d2-a2a1-1f40576c096d" providerId="AD" clId="Web-{628F585D-A0E0-F795-D422-AB1F79DF0CD4}" dt="2024-05-09T01:28:54.773" v="11" actId="1076"/>
          <ac:picMkLst>
            <pc:docMk/>
            <pc:sldMk cId="0" sldId="933"/>
            <ac:picMk id="25608" creationId="{88CBF719-48A0-46C9-9103-D998D7E6B084}"/>
          </ac:picMkLst>
        </pc:picChg>
      </pc:sldChg>
      <pc:sldChg chg="delSp modSp">
        <pc:chgData name="Sara DeCaro" userId="S::sdecaro@pittstate.edu::8ca08b3c-63ff-40d2-a2a1-1f40576c096d" providerId="AD" clId="Web-{628F585D-A0E0-F795-D422-AB1F79DF0CD4}" dt="2024-05-09T02:57:45.459" v="204" actId="14100"/>
        <pc:sldMkLst>
          <pc:docMk/>
          <pc:sldMk cId="0" sldId="957"/>
        </pc:sldMkLst>
        <pc:spChg chg="mod">
          <ac:chgData name="Sara DeCaro" userId="S::sdecaro@pittstate.edu::8ca08b3c-63ff-40d2-a2a1-1f40576c096d" providerId="AD" clId="Web-{628F585D-A0E0-F795-D422-AB1F79DF0CD4}" dt="2024-05-09T02:55:37.594" v="176" actId="1076"/>
          <ac:spMkLst>
            <pc:docMk/>
            <pc:sldMk cId="0" sldId="957"/>
            <ac:spMk id="43010" creationId="{81632DA7-1C71-4CCE-91B9-BDBD8CEFC5DC}"/>
          </ac:spMkLst>
        </pc:spChg>
        <pc:spChg chg="mod">
          <ac:chgData name="Sara DeCaro" userId="S::sdecaro@pittstate.edu::8ca08b3c-63ff-40d2-a2a1-1f40576c096d" providerId="AD" clId="Web-{628F585D-A0E0-F795-D422-AB1F79DF0CD4}" dt="2024-05-09T02:57:45.459" v="204" actId="14100"/>
          <ac:spMkLst>
            <pc:docMk/>
            <pc:sldMk cId="0" sldId="957"/>
            <ac:spMk id="43011" creationId="{FE5875E2-F289-4EC1-A7D2-F43751E94A45}"/>
          </ac:spMkLst>
        </pc:spChg>
        <pc:picChg chg="mod">
          <ac:chgData name="Sara DeCaro" userId="S::sdecaro@pittstate.edu::8ca08b3c-63ff-40d2-a2a1-1f40576c096d" providerId="AD" clId="Web-{628F585D-A0E0-F795-D422-AB1F79DF0CD4}" dt="2024-05-09T02:55:44.610" v="177" actId="1076"/>
          <ac:picMkLst>
            <pc:docMk/>
            <pc:sldMk cId="0" sldId="957"/>
            <ac:picMk id="43012" creationId="{FCD2BDFC-FF97-49E9-A70B-BB17F5273301}"/>
          </ac:picMkLst>
        </pc:picChg>
        <pc:picChg chg="del">
          <ac:chgData name="Sara DeCaro" userId="S::sdecaro@pittstate.edu::8ca08b3c-63ff-40d2-a2a1-1f40576c096d" providerId="AD" clId="Web-{628F585D-A0E0-F795-D422-AB1F79DF0CD4}" dt="2024-05-09T02:55:49.579" v="178"/>
          <ac:picMkLst>
            <pc:docMk/>
            <pc:sldMk cId="0" sldId="957"/>
            <ac:picMk id="43014" creationId="{5A1A3538-7976-4FDB-AF53-B3397741C454}"/>
          </ac:picMkLst>
        </pc:picChg>
        <pc:picChg chg="mod">
          <ac:chgData name="Sara DeCaro" userId="S::sdecaro@pittstate.edu::8ca08b3c-63ff-40d2-a2a1-1f40576c096d" providerId="AD" clId="Web-{628F585D-A0E0-F795-D422-AB1F79DF0CD4}" dt="2024-05-09T02:56:17.143" v="182" actId="1076"/>
          <ac:picMkLst>
            <pc:docMk/>
            <pc:sldMk cId="0" sldId="957"/>
            <ac:picMk id="43015" creationId="{A4E31B98-FE83-44CB-A7F3-D54BC8D1DC83}"/>
          </ac:picMkLst>
        </pc:picChg>
      </pc:sldChg>
      <pc:sldChg chg="addSp delSp modSp">
        <pc:chgData name="Sara DeCaro" userId="S::sdecaro@pittstate.edu::8ca08b3c-63ff-40d2-a2a1-1f40576c096d" providerId="AD" clId="Web-{628F585D-A0E0-F795-D422-AB1F79DF0CD4}" dt="2024-05-09T01:52:38.142" v="41" actId="20577"/>
        <pc:sldMkLst>
          <pc:docMk/>
          <pc:sldMk cId="0" sldId="963"/>
        </pc:sldMkLst>
        <pc:spChg chg="add mod">
          <ac:chgData name="Sara DeCaro" userId="S::sdecaro@pittstate.edu::8ca08b3c-63ff-40d2-a2a1-1f40576c096d" providerId="AD" clId="Web-{628F585D-A0E0-F795-D422-AB1F79DF0CD4}" dt="2024-05-09T01:52:38.142" v="41" actId="20577"/>
          <ac:spMkLst>
            <pc:docMk/>
            <pc:sldMk cId="0" sldId="963"/>
            <ac:spMk id="2" creationId="{27E451A9-F6CF-1822-9C58-1AF4CD06ECF3}"/>
          </ac:spMkLst>
        </pc:spChg>
        <pc:picChg chg="mod">
          <ac:chgData name="Sara DeCaro" userId="S::sdecaro@pittstate.edu::8ca08b3c-63ff-40d2-a2a1-1f40576c096d" providerId="AD" clId="Web-{628F585D-A0E0-F795-D422-AB1F79DF0CD4}" dt="2024-05-09T01:49:57.573" v="29" actId="1076"/>
          <ac:picMkLst>
            <pc:docMk/>
            <pc:sldMk cId="0" sldId="963"/>
            <ac:picMk id="38914" creationId="{848780C7-6F32-444E-8A6E-3AE34B5BDC2A}"/>
          </ac:picMkLst>
        </pc:picChg>
        <pc:picChg chg="del">
          <ac:chgData name="Sara DeCaro" userId="S::sdecaro@pittstate.edu::8ca08b3c-63ff-40d2-a2a1-1f40576c096d" providerId="AD" clId="Web-{628F585D-A0E0-F795-D422-AB1F79DF0CD4}" dt="2024-05-09T01:46:17.690" v="21"/>
          <ac:picMkLst>
            <pc:docMk/>
            <pc:sldMk cId="0" sldId="963"/>
            <ac:picMk id="38915" creationId="{8BB61214-60A6-4D0D-8ED5-B48295027199}"/>
          </ac:picMkLst>
        </pc:picChg>
        <pc:picChg chg="mod">
          <ac:chgData name="Sara DeCaro" userId="S::sdecaro@pittstate.edu::8ca08b3c-63ff-40d2-a2a1-1f40576c096d" providerId="AD" clId="Web-{628F585D-A0E0-F795-D422-AB1F79DF0CD4}" dt="2024-05-09T01:50:08.214" v="30" actId="14100"/>
          <ac:picMkLst>
            <pc:docMk/>
            <pc:sldMk cId="0" sldId="963"/>
            <ac:picMk id="38916" creationId="{2A3F86B5-621C-4469-852A-D3C3A0F5C37D}"/>
          </ac:picMkLst>
        </pc:picChg>
      </pc:sldChg>
      <pc:sldChg chg="addSp modSp">
        <pc:chgData name="Sara DeCaro" userId="S::sdecaro@pittstate.edu::8ca08b3c-63ff-40d2-a2a1-1f40576c096d" providerId="AD" clId="Web-{628F585D-A0E0-F795-D422-AB1F79DF0CD4}" dt="2024-05-09T02:23:32.751" v="94" actId="1076"/>
        <pc:sldMkLst>
          <pc:docMk/>
          <pc:sldMk cId="0" sldId="969"/>
        </pc:sldMkLst>
        <pc:spChg chg="mod">
          <ac:chgData name="Sara DeCaro" userId="S::sdecaro@pittstate.edu::8ca08b3c-63ff-40d2-a2a1-1f40576c096d" providerId="AD" clId="Web-{628F585D-A0E0-F795-D422-AB1F79DF0CD4}" dt="2024-05-09T02:20:14.147" v="86" actId="20577"/>
          <ac:spMkLst>
            <pc:docMk/>
            <pc:sldMk cId="0" sldId="969"/>
            <ac:spMk id="39938" creationId="{1A29921F-6511-4515-A90A-24DB1E50F97C}"/>
          </ac:spMkLst>
        </pc:spChg>
        <pc:picChg chg="add mod">
          <ac:chgData name="Sara DeCaro" userId="S::sdecaro@pittstate.edu::8ca08b3c-63ff-40d2-a2a1-1f40576c096d" providerId="AD" clId="Web-{628F585D-A0E0-F795-D422-AB1F79DF0CD4}" dt="2024-05-09T02:23:27.688" v="93" actId="1076"/>
          <ac:picMkLst>
            <pc:docMk/>
            <pc:sldMk cId="0" sldId="969"/>
            <ac:picMk id="2" creationId="{5FA21286-E688-D1E0-D20C-04119E876B9F}"/>
          </ac:picMkLst>
        </pc:picChg>
        <pc:picChg chg="add mod">
          <ac:chgData name="Sara DeCaro" userId="S::sdecaro@pittstate.edu::8ca08b3c-63ff-40d2-a2a1-1f40576c096d" providerId="AD" clId="Web-{628F585D-A0E0-F795-D422-AB1F79DF0CD4}" dt="2024-05-09T02:23:32.751" v="94" actId="1076"/>
          <ac:picMkLst>
            <pc:docMk/>
            <pc:sldMk cId="0" sldId="969"/>
            <ac:picMk id="3" creationId="{C5A8EB6D-7BD7-52B8-1F46-4158C6A9022E}"/>
          </ac:picMkLst>
        </pc:picChg>
      </pc:sldChg>
      <pc:sldChg chg="addSp modSp">
        <pc:chgData name="Sara DeCaro" userId="S::sdecaro@pittstate.edu::8ca08b3c-63ff-40d2-a2a1-1f40576c096d" providerId="AD" clId="Web-{628F585D-A0E0-F795-D422-AB1F79DF0CD4}" dt="2024-05-09T02:46:23.150" v="167" actId="1076"/>
        <pc:sldMkLst>
          <pc:docMk/>
          <pc:sldMk cId="0" sldId="976"/>
        </pc:sldMkLst>
        <pc:picChg chg="add mod">
          <ac:chgData name="Sara DeCaro" userId="S::sdecaro@pittstate.edu::8ca08b3c-63ff-40d2-a2a1-1f40576c096d" providerId="AD" clId="Web-{628F585D-A0E0-F795-D422-AB1F79DF0CD4}" dt="2024-05-09T02:46:11.962" v="165" actId="1076"/>
          <ac:picMkLst>
            <pc:docMk/>
            <pc:sldMk cId="0" sldId="976"/>
            <ac:picMk id="2" creationId="{550C4C92-9DC9-A4A4-3310-E98E431D3A3C}"/>
          </ac:picMkLst>
        </pc:picChg>
        <pc:picChg chg="mod">
          <ac:chgData name="Sara DeCaro" userId="S::sdecaro@pittstate.edu::8ca08b3c-63ff-40d2-a2a1-1f40576c096d" providerId="AD" clId="Web-{628F585D-A0E0-F795-D422-AB1F79DF0CD4}" dt="2024-05-09T02:45:50.555" v="159" actId="1076"/>
          <ac:picMkLst>
            <pc:docMk/>
            <pc:sldMk cId="0" sldId="976"/>
            <ac:picMk id="44034" creationId="{6C6DA123-3872-4149-89C9-888BCDE0CD09}"/>
          </ac:picMkLst>
        </pc:picChg>
        <pc:picChg chg="mod">
          <ac:chgData name="Sara DeCaro" userId="S::sdecaro@pittstate.edu::8ca08b3c-63ff-40d2-a2a1-1f40576c096d" providerId="AD" clId="Web-{628F585D-A0E0-F795-D422-AB1F79DF0CD4}" dt="2024-05-09T02:46:23.150" v="167" actId="1076"/>
          <ac:picMkLst>
            <pc:docMk/>
            <pc:sldMk cId="0" sldId="976"/>
            <ac:picMk id="44036" creationId="{183B3ADA-A17C-4E9A-8FF3-E85C967E4E57}"/>
          </ac:picMkLst>
        </pc:picChg>
        <pc:picChg chg="mod">
          <ac:chgData name="Sara DeCaro" userId="S::sdecaro@pittstate.edu::8ca08b3c-63ff-40d2-a2a1-1f40576c096d" providerId="AD" clId="Web-{628F585D-A0E0-F795-D422-AB1F79DF0CD4}" dt="2024-05-09T02:46:04.118" v="163" actId="1076"/>
          <ac:picMkLst>
            <pc:docMk/>
            <pc:sldMk cId="0" sldId="976"/>
            <ac:picMk id="44037" creationId="{B7D7D57D-7478-46D0-B353-1F46DC6AE26C}"/>
          </ac:picMkLst>
        </pc:picChg>
      </pc:sldChg>
      <pc:sldChg chg="addSp modSp add replId">
        <pc:chgData name="Sara DeCaro" userId="S::sdecaro@pittstate.edu::8ca08b3c-63ff-40d2-a2a1-1f40576c096d" providerId="AD" clId="Web-{628F585D-A0E0-F795-D422-AB1F79DF0CD4}" dt="2024-05-09T02:31:35.661" v="125" actId="1076"/>
        <pc:sldMkLst>
          <pc:docMk/>
          <pc:sldMk cId="2293606672" sldId="980"/>
        </pc:sldMkLst>
        <pc:spChg chg="mod">
          <ac:chgData name="Sara DeCaro" userId="S::sdecaro@pittstate.edu::8ca08b3c-63ff-40d2-a2a1-1f40576c096d" providerId="AD" clId="Web-{628F585D-A0E0-F795-D422-AB1F79DF0CD4}" dt="2024-05-09T02:31:14.050" v="118" actId="20577"/>
          <ac:spMkLst>
            <pc:docMk/>
            <pc:sldMk cId="2293606672" sldId="980"/>
            <ac:spMk id="39938" creationId="{1A29921F-6511-4515-A90A-24DB1E50F97C}"/>
          </ac:spMkLst>
        </pc:spChg>
        <pc:picChg chg="add mod">
          <ac:chgData name="Sara DeCaro" userId="S::sdecaro@pittstate.edu::8ca08b3c-63ff-40d2-a2a1-1f40576c096d" providerId="AD" clId="Web-{628F585D-A0E0-F795-D422-AB1F79DF0CD4}" dt="2024-05-09T02:31:28.692" v="124" actId="1076"/>
          <ac:picMkLst>
            <pc:docMk/>
            <pc:sldMk cId="2293606672" sldId="980"/>
            <ac:picMk id="2" creationId="{4F4372CD-3AA4-4202-BED3-C7ECD9CD582C}"/>
          </ac:picMkLst>
        </pc:picChg>
        <pc:picChg chg="add mod">
          <ac:chgData name="Sara DeCaro" userId="S::sdecaro@pittstate.edu::8ca08b3c-63ff-40d2-a2a1-1f40576c096d" providerId="AD" clId="Web-{628F585D-A0E0-F795-D422-AB1F79DF0CD4}" dt="2024-05-09T02:31:35.661" v="125" actId="1076"/>
          <ac:picMkLst>
            <pc:docMk/>
            <pc:sldMk cId="2293606672" sldId="980"/>
            <ac:picMk id="3" creationId="{5D590E12-AFC6-FAF4-339E-09810EC891A4}"/>
          </ac:picMkLst>
        </pc:picChg>
      </pc:sldChg>
    </pc:docChg>
  </pc:docChgLst>
  <pc:docChgLst>
    <pc:chgData name="Danielle Driskill" userId="S::ddriskill@pittstate.edu::be781b3b-0e73-4ff3-87c7-ad155e4b0f31" providerId="AD" clId="Web-{5097B705-6B5A-7512-487C-787709F66A37}"/>
    <pc:docChg chg="modSld">
      <pc:chgData name="Danielle Driskill" userId="S::ddriskill@pittstate.edu::be781b3b-0e73-4ff3-87c7-ad155e4b0f31" providerId="AD" clId="Web-{5097B705-6B5A-7512-487C-787709F66A37}" dt="2024-05-09T14:50:48.247" v="513"/>
      <pc:docMkLst>
        <pc:docMk/>
      </pc:docMkLst>
      <pc:sldChg chg="modSp">
        <pc:chgData name="Danielle Driskill" userId="S::ddriskill@pittstate.edu::be781b3b-0e73-4ff3-87c7-ad155e4b0f31" providerId="AD" clId="Web-{5097B705-6B5A-7512-487C-787709F66A37}" dt="2024-05-09T14:40:28.581" v="466" actId="1076"/>
        <pc:sldMkLst>
          <pc:docMk/>
          <pc:sldMk cId="0" sldId="256"/>
        </pc:sldMkLst>
        <pc:spChg chg="mod">
          <ac:chgData name="Danielle Driskill" userId="S::ddriskill@pittstate.edu::be781b3b-0e73-4ff3-87c7-ad155e4b0f31" providerId="AD" clId="Web-{5097B705-6B5A-7512-487C-787709F66A37}" dt="2024-05-09T14:40:28.550" v="465" actId="1076"/>
          <ac:spMkLst>
            <pc:docMk/>
            <pc:sldMk cId="0" sldId="256"/>
            <ac:spMk id="6" creationId="{FF1E6676-E5C5-4207-9D55-2237505937EA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40:28.581" v="466" actId="1076"/>
          <ac:picMkLst>
            <pc:docMk/>
            <pc:sldMk cId="0" sldId="256"/>
            <ac:picMk id="3075" creationId="{9F95A13A-1D85-4D16-A57E-5D7729C37EA3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40:08.721" v="463" actId="20577"/>
        <pc:sldMkLst>
          <pc:docMk/>
          <pc:sldMk cId="0" sldId="380"/>
        </pc:sldMkLst>
        <pc:spChg chg="mod">
          <ac:chgData name="Danielle Driskill" userId="S::ddriskill@pittstate.edu::be781b3b-0e73-4ff3-87c7-ad155e4b0f31" providerId="AD" clId="Web-{5097B705-6B5A-7512-487C-787709F66A37}" dt="2024-05-09T14:40:08.721" v="463" actId="20577"/>
          <ac:spMkLst>
            <pc:docMk/>
            <pc:sldMk cId="0" sldId="380"/>
            <ac:spMk id="2" creationId="{65BC74E0-DFBF-492E-A186-D35AEF682C75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14:49.534" v="183" actId="1076"/>
        <pc:sldMkLst>
          <pc:docMk/>
          <pc:sldMk cId="0" sldId="797"/>
        </pc:sldMkLst>
        <pc:spChg chg="mod">
          <ac:chgData name="Danielle Driskill" userId="S::ddriskill@pittstate.edu::be781b3b-0e73-4ff3-87c7-ad155e4b0f31" providerId="AD" clId="Web-{5097B705-6B5A-7512-487C-787709F66A37}" dt="2024-05-09T14:14:49.534" v="183" actId="1076"/>
          <ac:spMkLst>
            <pc:docMk/>
            <pc:sldMk cId="0" sldId="797"/>
            <ac:spMk id="8194" creationId="{2DDDB9DC-D4B7-4962-A249-69CA2B474A05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4:43.924" v="182" actId="1076"/>
          <ac:picMkLst>
            <pc:docMk/>
            <pc:sldMk cId="0" sldId="797"/>
            <ac:picMk id="46083" creationId="{E82D0918-21C4-45E8-8CC0-248745C06D67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5:28.598" v="194" actId="1076"/>
        <pc:sldMkLst>
          <pc:docMk/>
          <pc:sldMk cId="0" sldId="800"/>
        </pc:sldMkLst>
        <pc:spChg chg="mod">
          <ac:chgData name="Danielle Driskill" userId="S::ddriskill@pittstate.edu::be781b3b-0e73-4ff3-87c7-ad155e4b0f31" providerId="AD" clId="Web-{5097B705-6B5A-7512-487C-787709F66A37}" dt="2024-05-09T14:15:28.598" v="194" actId="1076"/>
          <ac:spMkLst>
            <pc:docMk/>
            <pc:sldMk cId="0" sldId="800"/>
            <ac:spMk id="9218" creationId="{E28CA5AF-BDF8-43EB-9EB7-F9B83E2E750C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5:25.707" v="193" actId="1076"/>
          <ac:picMkLst>
            <pc:docMk/>
            <pc:sldMk cId="0" sldId="800"/>
            <ac:picMk id="48130" creationId="{49823D72-4CA8-4DF1-B99A-0710585F142C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7:53.682" v="205" actId="20577"/>
        <pc:sldMkLst>
          <pc:docMk/>
          <pc:sldMk cId="0" sldId="808"/>
        </pc:sldMkLst>
        <pc:spChg chg="mod">
          <ac:chgData name="Danielle Driskill" userId="S::ddriskill@pittstate.edu::be781b3b-0e73-4ff3-87c7-ad155e4b0f31" providerId="AD" clId="Web-{5097B705-6B5A-7512-487C-787709F66A37}" dt="2024-05-09T14:17:53.682" v="205" actId="20577"/>
          <ac:spMkLst>
            <pc:docMk/>
            <pc:sldMk cId="0" sldId="808"/>
            <ac:spMk id="5" creationId="{06A986B8-0BF5-4275-9251-852FBC4F4710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5:51.583" v="199" actId="1076"/>
          <ac:picMkLst>
            <pc:docMk/>
            <pc:sldMk cId="0" sldId="808"/>
            <ac:picMk id="52227" creationId="{E8F97D74-4759-4A31-ADC1-584F5E3DEFD4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5:38.911" v="197" actId="1076"/>
        <pc:sldMkLst>
          <pc:docMk/>
          <pc:sldMk cId="0" sldId="809"/>
        </pc:sldMkLst>
        <pc:spChg chg="mod">
          <ac:chgData name="Danielle Driskill" userId="S::ddriskill@pittstate.edu::be781b3b-0e73-4ff3-87c7-ad155e4b0f31" providerId="AD" clId="Web-{5097B705-6B5A-7512-487C-787709F66A37}" dt="2024-05-09T14:15:34.301" v="196" actId="14100"/>
          <ac:spMkLst>
            <pc:docMk/>
            <pc:sldMk cId="0" sldId="809"/>
            <ac:spMk id="11266" creationId="{F8CC3FAA-FE78-4041-8D6F-19D19E99494C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5:38.911" v="197" actId="1076"/>
          <ac:picMkLst>
            <pc:docMk/>
            <pc:sldMk cId="0" sldId="809"/>
            <ac:picMk id="50179" creationId="{F7386167-EAE3-4D41-8EE0-74A88C6A2B22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9:27.686" v="242" actId="20577"/>
        <pc:sldMkLst>
          <pc:docMk/>
          <pc:sldMk cId="0" sldId="811"/>
        </pc:sldMkLst>
        <pc:spChg chg="mod">
          <ac:chgData name="Danielle Driskill" userId="S::ddriskill@pittstate.edu::be781b3b-0e73-4ff3-87c7-ad155e4b0f31" providerId="AD" clId="Web-{5097B705-6B5A-7512-487C-787709F66A37}" dt="2024-05-09T14:19:27.686" v="242" actId="20577"/>
          <ac:spMkLst>
            <pc:docMk/>
            <pc:sldMk cId="0" sldId="811"/>
            <ac:spMk id="277509" creationId="{08151940-525D-40EC-BB5A-B46222E893EA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8:42.590" v="221" actId="1076"/>
          <ac:picMkLst>
            <pc:docMk/>
            <pc:sldMk cId="0" sldId="811"/>
            <ac:picMk id="56323" creationId="{DB09996B-57AF-4629-ADAF-314074FE8F7D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8:26.605" v="218" actId="20577"/>
        <pc:sldMkLst>
          <pc:docMk/>
          <pc:sldMk cId="0" sldId="850"/>
        </pc:sldMkLst>
        <pc:spChg chg="mod">
          <ac:chgData name="Danielle Driskill" userId="S::ddriskill@pittstate.edu::be781b3b-0e73-4ff3-87c7-ad155e4b0f31" providerId="AD" clId="Web-{5097B705-6B5A-7512-487C-787709F66A37}" dt="2024-05-09T14:18:26.605" v="218" actId="20577"/>
          <ac:spMkLst>
            <pc:docMk/>
            <pc:sldMk cId="0" sldId="850"/>
            <ac:spMk id="293893" creationId="{9F973DF3-F1F4-46C8-96C2-86BABF4BEA1B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8:19.621" v="211" actId="1076"/>
          <ac:picMkLst>
            <pc:docMk/>
            <pc:sldMk cId="0" sldId="850"/>
            <ac:picMk id="54274" creationId="{99F21841-199B-4A61-8486-8C0EDE461753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07:18.609" v="58"/>
        <pc:sldMkLst>
          <pc:docMk/>
          <pc:sldMk cId="0" sldId="875"/>
        </pc:sldMkLst>
        <pc:spChg chg="mod">
          <ac:chgData name="Danielle Driskill" userId="S::ddriskill@pittstate.edu::be781b3b-0e73-4ff3-87c7-ad155e4b0f31" providerId="AD" clId="Web-{5097B705-6B5A-7512-487C-787709F66A37}" dt="2024-05-09T14:07:18.609" v="58"/>
          <ac:spMkLst>
            <pc:docMk/>
            <pc:sldMk cId="0" sldId="875"/>
            <ac:spMk id="26627" creationId="{68DB0AF0-7AF7-420F-8C7F-935F1A2051FB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07:35.032" v="63"/>
        <pc:sldMkLst>
          <pc:docMk/>
          <pc:sldMk cId="0" sldId="878"/>
        </pc:sldMkLst>
        <pc:spChg chg="mod">
          <ac:chgData name="Danielle Driskill" userId="S::ddriskill@pittstate.edu::be781b3b-0e73-4ff3-87c7-ad155e4b0f31" providerId="AD" clId="Web-{5097B705-6B5A-7512-487C-787709F66A37}" dt="2024-05-09T14:07:35.032" v="63"/>
          <ac:spMkLst>
            <pc:docMk/>
            <pc:sldMk cId="0" sldId="878"/>
            <ac:spMk id="27650" creationId="{53FB6FD4-1B6B-4077-BBA4-613451A0B9DD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10:03.600" v="104" actId="14100"/>
        <pc:sldMkLst>
          <pc:docMk/>
          <pc:sldMk cId="0" sldId="881"/>
        </pc:sldMkLst>
        <pc:spChg chg="mod">
          <ac:chgData name="Danielle Driskill" userId="S::ddriskill@pittstate.edu::be781b3b-0e73-4ff3-87c7-ad155e4b0f31" providerId="AD" clId="Web-{5097B705-6B5A-7512-487C-787709F66A37}" dt="2024-05-09T14:10:03.600" v="104" actId="14100"/>
          <ac:spMkLst>
            <pc:docMk/>
            <pc:sldMk cId="0" sldId="881"/>
            <ac:spMk id="30722" creationId="{4CC7ADED-F354-4101-854B-30C79BFD5AD4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19:53.343" v="247" actId="1076"/>
        <pc:sldMkLst>
          <pc:docMk/>
          <pc:sldMk cId="0" sldId="896"/>
        </pc:sldMkLst>
        <pc:spChg chg="mod">
          <ac:chgData name="Danielle Driskill" userId="S::ddriskill@pittstate.edu::be781b3b-0e73-4ff3-87c7-ad155e4b0f31" providerId="AD" clId="Web-{5097B705-6B5A-7512-487C-787709F66A37}" dt="2024-05-09T14:19:53.343" v="247" actId="1076"/>
          <ac:spMkLst>
            <pc:docMk/>
            <pc:sldMk cId="0" sldId="896"/>
            <ac:spMk id="58370" creationId="{DD5A5650-0670-4F5D-9837-A9A970E7A6AD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9:49.999" v="246" actId="1076"/>
          <ac:picMkLst>
            <pc:docMk/>
            <pc:sldMk cId="0" sldId="896"/>
            <ac:picMk id="58371" creationId="{4F6DCC08-45CF-4F67-8C81-0A18827E79ED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20:01.453" v="251"/>
        <pc:sldMkLst>
          <pc:docMk/>
          <pc:sldMk cId="0" sldId="897"/>
        </pc:sldMkLst>
        <pc:spChg chg="mod">
          <ac:chgData name="Danielle Driskill" userId="S::ddriskill@pittstate.edu::be781b3b-0e73-4ff3-87c7-ad155e4b0f31" providerId="AD" clId="Web-{5097B705-6B5A-7512-487C-787709F66A37}" dt="2024-05-09T14:20:01.453" v="251"/>
          <ac:spMkLst>
            <pc:docMk/>
            <pc:sldMk cId="0" sldId="897"/>
            <ac:spMk id="59395" creationId="{428B38EB-C8F8-4D8C-9612-E2352A44E9FD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20:21.657" v="256" actId="1076"/>
        <pc:sldMkLst>
          <pc:docMk/>
          <pc:sldMk cId="0" sldId="898"/>
        </pc:sldMkLst>
        <pc:spChg chg="mod">
          <ac:chgData name="Danielle Driskill" userId="S::ddriskill@pittstate.edu::be781b3b-0e73-4ff3-87c7-ad155e4b0f31" providerId="AD" clId="Web-{5097B705-6B5A-7512-487C-787709F66A37}" dt="2024-05-09T14:20:21.657" v="256" actId="1076"/>
          <ac:spMkLst>
            <pc:docMk/>
            <pc:sldMk cId="0" sldId="898"/>
            <ac:spMk id="60419" creationId="{B16A13CA-DF72-4483-B4A9-D91A55AF2EAC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20:15.875" v="255" actId="1076"/>
          <ac:picMkLst>
            <pc:docMk/>
            <pc:sldMk cId="0" sldId="898"/>
            <ac:picMk id="60418" creationId="{E8602B7F-22DA-49BC-BF4C-A0E998D86031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21:17.190" v="270" actId="1076"/>
        <pc:sldMkLst>
          <pc:docMk/>
          <pc:sldMk cId="0" sldId="899"/>
        </pc:sldMkLst>
        <pc:spChg chg="mod">
          <ac:chgData name="Danielle Driskill" userId="S::ddriskill@pittstate.edu::be781b3b-0e73-4ff3-87c7-ad155e4b0f31" providerId="AD" clId="Web-{5097B705-6B5A-7512-487C-787709F66A37}" dt="2024-05-09T14:21:15.003" v="269" actId="1076"/>
          <ac:spMkLst>
            <pc:docMk/>
            <pc:sldMk cId="0" sldId="899"/>
            <ac:spMk id="62467" creationId="{45E69AC3-3296-4BBF-9054-8D7FB505E61C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21:17.190" v="270" actId="1076"/>
          <ac:picMkLst>
            <pc:docMk/>
            <pc:sldMk cId="0" sldId="899"/>
            <ac:picMk id="62466" creationId="{A521D04A-29EA-4CAC-920C-05221466D60B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21:25.363" v="274" actId="1076"/>
        <pc:sldMkLst>
          <pc:docMk/>
          <pc:sldMk cId="0" sldId="900"/>
        </pc:sldMkLst>
        <pc:spChg chg="mod">
          <ac:chgData name="Danielle Driskill" userId="S::ddriskill@pittstate.edu::be781b3b-0e73-4ff3-87c7-ad155e4b0f31" providerId="AD" clId="Web-{5097B705-6B5A-7512-487C-787709F66A37}" dt="2024-05-09T14:21:25.363" v="274" actId="1076"/>
          <ac:spMkLst>
            <pc:docMk/>
            <pc:sldMk cId="0" sldId="900"/>
            <ac:spMk id="63491" creationId="{31FC7AC0-8E3D-4422-85CB-856AE467C341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21:32.613" v="277"/>
        <pc:sldMkLst>
          <pc:docMk/>
          <pc:sldMk cId="0" sldId="901"/>
        </pc:sldMkLst>
        <pc:spChg chg="mod">
          <ac:chgData name="Danielle Driskill" userId="S::ddriskill@pittstate.edu::be781b3b-0e73-4ff3-87c7-ad155e4b0f31" providerId="AD" clId="Web-{5097B705-6B5A-7512-487C-787709F66A37}" dt="2024-05-09T14:21:32.613" v="277"/>
          <ac:spMkLst>
            <pc:docMk/>
            <pc:sldMk cId="0" sldId="901"/>
            <ac:spMk id="64514" creationId="{EAD4525D-7A17-49C8-B756-0B0056AF56CA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31:35.294" v="428" actId="1076"/>
        <pc:sldMkLst>
          <pc:docMk/>
          <pc:sldMk cId="0" sldId="902"/>
        </pc:sldMkLst>
        <pc:spChg chg="mod">
          <ac:chgData name="Danielle Driskill" userId="S::ddriskill@pittstate.edu::be781b3b-0e73-4ff3-87c7-ad155e4b0f31" providerId="AD" clId="Web-{5097B705-6B5A-7512-487C-787709F66A37}" dt="2024-05-09T14:31:35.294" v="428" actId="1076"/>
          <ac:spMkLst>
            <pc:docMk/>
            <pc:sldMk cId="0" sldId="902"/>
            <ac:spMk id="67587" creationId="{81058B68-835C-4BA2-9FB0-4FA02FD741E0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31:19.668" v="423" actId="1076"/>
        <pc:sldMkLst>
          <pc:docMk/>
          <pc:sldMk cId="0" sldId="903"/>
        </pc:sldMkLst>
        <pc:spChg chg="mod">
          <ac:chgData name="Danielle Driskill" userId="S::ddriskill@pittstate.edu::be781b3b-0e73-4ff3-87c7-ad155e4b0f31" providerId="AD" clId="Web-{5097B705-6B5A-7512-487C-787709F66A37}" dt="2024-05-09T14:31:19.668" v="423" actId="1076"/>
          <ac:spMkLst>
            <pc:docMk/>
            <pc:sldMk cId="0" sldId="903"/>
            <ac:spMk id="66563" creationId="{1B99D404-03C9-4A14-BE80-1FA589E824FF}"/>
          </ac:spMkLst>
        </pc:spChg>
        <pc:picChg chg="mod modCrop">
          <ac:chgData name="Danielle Driskill" userId="S::ddriskill@pittstate.edu::be781b3b-0e73-4ff3-87c7-ad155e4b0f31" providerId="AD" clId="Web-{5097B705-6B5A-7512-487C-787709F66A37}" dt="2024-05-09T14:31:15.246" v="421" actId="1076"/>
          <ac:picMkLst>
            <pc:docMk/>
            <pc:sldMk cId="0" sldId="903"/>
            <ac:picMk id="66562" creationId="{6C74CFEB-418D-449B-A549-71B24E2B0578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1:27.479" v="124" actId="1076"/>
        <pc:sldMkLst>
          <pc:docMk/>
          <pc:sldMk cId="0" sldId="906"/>
        </pc:sldMkLst>
        <pc:spChg chg="mod">
          <ac:chgData name="Danielle Driskill" userId="S::ddriskill@pittstate.edu::be781b3b-0e73-4ff3-87c7-ad155e4b0f31" providerId="AD" clId="Web-{5097B705-6B5A-7512-487C-787709F66A37}" dt="2024-05-09T14:11:27.448" v="123" actId="1076"/>
          <ac:spMkLst>
            <pc:docMk/>
            <pc:sldMk cId="0" sldId="906"/>
            <ac:spMk id="35842" creationId="{72ECC8CA-7E03-4414-988D-F5C6BFCCBC96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11:03.040" v="117" actId="1076"/>
          <ac:spMkLst>
            <pc:docMk/>
            <pc:sldMk cId="0" sldId="906"/>
            <ac:spMk id="35843" creationId="{55B9D8AB-A739-4183-B880-E17E1B9642E1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11:06.025" v="118" actId="1076"/>
          <ac:spMkLst>
            <pc:docMk/>
            <pc:sldMk cId="0" sldId="906"/>
            <ac:spMk id="35844" creationId="{3A07C396-F9F9-45E0-965C-CDACEF53F54C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10:29.664" v="107"/>
          <ac:spMkLst>
            <pc:docMk/>
            <pc:sldMk cId="0" sldId="906"/>
            <ac:spMk id="35845" creationId="{73B31D64-47FD-466C-94FD-D4BB023B7E2D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11:19.791" v="122" actId="1076"/>
          <ac:spMkLst>
            <pc:docMk/>
            <pc:sldMk cId="0" sldId="906"/>
            <ac:spMk id="35851" creationId="{6B72AAB5-6CBC-489A-B67E-B3A0377F3B18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1:27.479" v="124" actId="1076"/>
          <ac:picMkLst>
            <pc:docMk/>
            <pc:sldMk cId="0" sldId="906"/>
            <ac:picMk id="35849" creationId="{DE2DE944-4253-4C60-91DD-DEA44DED10F6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1:52.620" v="127" actId="1076"/>
        <pc:sldMkLst>
          <pc:docMk/>
          <pc:sldMk cId="0" sldId="931"/>
        </pc:sldMkLst>
        <pc:spChg chg="mod">
          <ac:chgData name="Danielle Driskill" userId="S::ddriskill@pittstate.edu::be781b3b-0e73-4ff3-87c7-ad155e4b0f31" providerId="AD" clId="Web-{5097B705-6B5A-7512-487C-787709F66A37}" dt="2024-05-09T14:11:52.620" v="127" actId="1076"/>
          <ac:spMkLst>
            <pc:docMk/>
            <pc:sldMk cId="0" sldId="931"/>
            <ac:spMk id="40962" creationId="{6CECE7C0-522E-4959-B6AF-BB0BF16C84C7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13:39.719" v="175" actId="20577"/>
        <pc:sldMkLst>
          <pc:docMk/>
          <pc:sldMk cId="0" sldId="937"/>
        </pc:sldMkLst>
        <pc:spChg chg="mod">
          <ac:chgData name="Danielle Driskill" userId="S::ddriskill@pittstate.edu::be781b3b-0e73-4ff3-87c7-ad155e4b0f31" providerId="AD" clId="Web-{5097B705-6B5A-7512-487C-787709F66A37}" dt="2024-05-09T14:13:39.719" v="175" actId="20577"/>
          <ac:spMkLst>
            <pc:docMk/>
            <pc:sldMk cId="0" sldId="937"/>
            <ac:spMk id="45058" creationId="{F6572498-6B94-49E7-A8EA-FFF3D20CE8C6}"/>
          </ac:spMkLst>
        </pc:spChg>
      </pc:sldChg>
      <pc:sldChg chg="modSp">
        <pc:chgData name="Danielle Driskill" userId="S::ddriskill@pittstate.edu::be781b3b-0e73-4ff3-87c7-ad155e4b0f31" providerId="AD" clId="Web-{5097B705-6B5A-7512-487C-787709F66A37}" dt="2024-05-09T14:20:58.174" v="265" actId="1076"/>
        <pc:sldMkLst>
          <pc:docMk/>
          <pc:sldMk cId="0" sldId="938"/>
        </pc:sldMkLst>
        <pc:spChg chg="mod">
          <ac:chgData name="Danielle Driskill" userId="S::ddriskill@pittstate.edu::be781b3b-0e73-4ff3-87c7-ad155e4b0f31" providerId="AD" clId="Web-{5097B705-6B5A-7512-487C-787709F66A37}" dt="2024-05-09T14:20:58.174" v="265" actId="1076"/>
          <ac:spMkLst>
            <pc:docMk/>
            <pc:sldMk cId="0" sldId="938"/>
            <ac:spMk id="61443" creationId="{7A5494EB-17FB-4364-9075-7D13359A2442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20:38.158" v="259" actId="1076"/>
          <ac:picMkLst>
            <pc:docMk/>
            <pc:sldMk cId="0" sldId="938"/>
            <ac:picMk id="61442" creationId="{0A2FA618-F85F-46E9-971D-FCB4AB6FD99B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22:10.599" v="304" actId="1076"/>
        <pc:sldMkLst>
          <pc:docMk/>
          <pc:sldMk cId="0" sldId="939"/>
        </pc:sldMkLst>
        <pc:spChg chg="mod">
          <ac:chgData name="Danielle Driskill" userId="S::ddriskill@pittstate.edu::be781b3b-0e73-4ff3-87c7-ad155e4b0f31" providerId="AD" clId="Web-{5097B705-6B5A-7512-487C-787709F66A37}" dt="2024-05-09T14:22:10.599" v="304" actId="1076"/>
          <ac:spMkLst>
            <pc:docMk/>
            <pc:sldMk cId="0" sldId="939"/>
            <ac:spMk id="2" creationId="{CC5D45FF-6FFE-4411-9AE7-A22F2A88478D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22:05.817" v="303" actId="1076"/>
          <ac:picMkLst>
            <pc:docMk/>
            <pc:sldMk cId="0" sldId="939"/>
            <ac:picMk id="65539" creationId="{F2B7FBE5-492D-4CFD-9799-E412C2A0B366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50:48.247" v="513"/>
        <pc:sldMkLst>
          <pc:docMk/>
          <pc:sldMk cId="0" sldId="940"/>
        </pc:sldMkLst>
        <pc:picChg chg="mod">
          <ac:chgData name="Danielle Driskill" userId="S::ddriskill@pittstate.edu::be781b3b-0e73-4ff3-87c7-ad155e4b0f31" providerId="AD" clId="Web-{5097B705-6B5A-7512-487C-787709F66A37}" dt="2024-05-09T14:50:48.247" v="513"/>
          <ac:picMkLst>
            <pc:docMk/>
            <pc:sldMk cId="0" sldId="940"/>
            <ac:picMk id="70659" creationId="{23606C4C-8E27-41F9-AC54-6CA8F7390E8A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07:47.610" v="65" actId="1076"/>
        <pc:sldMkLst>
          <pc:docMk/>
          <pc:sldMk cId="0" sldId="948"/>
        </pc:sldMkLst>
        <pc:spChg chg="mod">
          <ac:chgData name="Danielle Driskill" userId="S::ddriskill@pittstate.edu::be781b3b-0e73-4ff3-87c7-ad155e4b0f31" providerId="AD" clId="Web-{5097B705-6B5A-7512-487C-787709F66A37}" dt="2024-05-09T14:07:47.610" v="65" actId="1076"/>
          <ac:spMkLst>
            <pc:docMk/>
            <pc:sldMk cId="0" sldId="948"/>
            <ac:spMk id="4" creationId="{20513FAD-0AB2-4B2E-87D1-36121B49DA02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4:33.118" v="9" actId="1076"/>
          <ac:spMkLst>
            <pc:docMk/>
            <pc:sldMk cId="0" sldId="948"/>
            <ac:spMk id="28675" creationId="{24CFC2F1-BB75-4666-A835-65D93860003B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5:04.338" v="16" actId="14100"/>
          <ac:spMkLst>
            <pc:docMk/>
            <pc:sldMk cId="0" sldId="948"/>
            <ac:spMk id="28677" creationId="{0C6617F2-1D9A-4621-991C-CBB0518DCB2E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4:53.010" v="13"/>
          <ac:spMkLst>
            <pc:docMk/>
            <pc:sldMk cId="0" sldId="948"/>
            <ac:spMk id="28679" creationId="{648EB9DF-5BFA-474E-AEA6-7579D450206C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5:10.198" v="18"/>
          <ac:spMkLst>
            <pc:docMk/>
            <pc:sldMk cId="0" sldId="948"/>
            <ac:spMk id="28681" creationId="{4C06B16E-F69D-4CD7-8F6D-FB4418AFDEAE}"/>
          </ac:spMkLst>
        </pc:spChg>
        <pc:picChg chg="mod modCrop">
          <ac:chgData name="Danielle Driskill" userId="S::ddriskill@pittstate.edu::be781b3b-0e73-4ff3-87c7-ad155e4b0f31" providerId="AD" clId="Web-{5097B705-6B5A-7512-487C-787709F66A37}" dt="2024-05-09T14:04:09.351" v="4" actId="1076"/>
          <ac:picMkLst>
            <pc:docMk/>
            <pc:sldMk cId="0" sldId="948"/>
            <ac:picMk id="28680" creationId="{517D5A5F-6F5F-417E-B8C6-109B0AF9B2AE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06:23.607" v="41"/>
        <pc:sldMkLst>
          <pc:docMk/>
          <pc:sldMk cId="0" sldId="953"/>
        </pc:sldMkLst>
        <pc:spChg chg="mod">
          <ac:chgData name="Danielle Driskill" userId="S::ddriskill@pittstate.edu::be781b3b-0e73-4ff3-87c7-ad155e4b0f31" providerId="AD" clId="Web-{5097B705-6B5A-7512-487C-787709F66A37}" dt="2024-05-09T14:06:23.607" v="41"/>
          <ac:spMkLst>
            <pc:docMk/>
            <pc:sldMk cId="0" sldId="953"/>
            <ac:spMk id="23554" creationId="{EDC8DC3F-5C44-4CA2-9504-80688B12CBF8}"/>
          </ac:spMkLst>
        </pc:spChg>
      </pc:sldChg>
      <pc:sldChg chg="addSp modSp">
        <pc:chgData name="Danielle Driskill" userId="S::ddriskill@pittstate.edu::be781b3b-0e73-4ff3-87c7-ad155e4b0f31" providerId="AD" clId="Web-{5097B705-6B5A-7512-487C-787709F66A37}" dt="2024-05-09T14:13:12.405" v="154" actId="1076"/>
        <pc:sldMkLst>
          <pc:docMk/>
          <pc:sldMk cId="0" sldId="957"/>
        </pc:sldMkLst>
        <pc:spChg chg="add mod">
          <ac:chgData name="Danielle Driskill" userId="S::ddriskill@pittstate.edu::be781b3b-0e73-4ff3-87c7-ad155e4b0f31" providerId="AD" clId="Web-{5097B705-6B5A-7512-487C-787709F66A37}" dt="2024-05-09T14:12:38.013" v="139" actId="1076"/>
          <ac:spMkLst>
            <pc:docMk/>
            <pc:sldMk cId="0" sldId="957"/>
            <ac:spMk id="2" creationId="{92F48B18-5239-0463-B2C2-E982D28FD486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12:24.450" v="132" actId="1076"/>
          <ac:spMkLst>
            <pc:docMk/>
            <pc:sldMk cId="0" sldId="957"/>
            <ac:spMk id="43010" creationId="{81632DA7-1C71-4CCE-91B9-BDBD8CEFC5DC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13:12.405" v="154" actId="1076"/>
          <ac:spMkLst>
            <pc:docMk/>
            <pc:sldMk cId="0" sldId="957"/>
            <ac:spMk id="43011" creationId="{FE5875E2-F289-4EC1-A7D2-F43751E94A45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12:24.465" v="133" actId="1076"/>
          <ac:picMkLst>
            <pc:docMk/>
            <pc:sldMk cId="0" sldId="957"/>
            <ac:picMk id="43012" creationId="{FCD2BDFC-FF97-49E9-A70B-BB17F5273301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12:25.481" v="134" actId="1076"/>
          <ac:picMkLst>
            <pc:docMk/>
            <pc:sldMk cId="0" sldId="957"/>
            <ac:picMk id="43013" creationId="{9C777697-D4E5-45D5-9E66-56F6A657A047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13:06.967" v="152" actId="1076"/>
          <ac:picMkLst>
            <pc:docMk/>
            <pc:sldMk cId="0" sldId="957"/>
            <ac:picMk id="43015" creationId="{A4E31B98-FE83-44CB-A7F3-D54BC8D1DC83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12:24.450" v="131" actId="1076"/>
          <ac:picMkLst>
            <pc:docMk/>
            <pc:sldMk cId="0" sldId="957"/>
            <ac:picMk id="43016" creationId="{B131BE39-9E82-4B92-B015-3C01347B00C5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06:56.140" v="55" actId="1076"/>
        <pc:sldMkLst>
          <pc:docMk/>
          <pc:sldMk cId="0" sldId="961"/>
        </pc:sldMkLst>
        <pc:spChg chg="mod">
          <ac:chgData name="Danielle Driskill" userId="S::ddriskill@pittstate.edu::be781b3b-0e73-4ff3-87c7-ad155e4b0f31" providerId="AD" clId="Web-{5097B705-6B5A-7512-487C-787709F66A37}" dt="2024-05-09T14:06:36.889" v="47" actId="1076"/>
          <ac:spMkLst>
            <pc:docMk/>
            <pc:sldMk cId="0" sldId="961"/>
            <ac:spMk id="24579" creationId="{04546409-7964-41CC-90AD-3CE92458BCE3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6:45.858" v="52" actId="14100"/>
          <ac:spMkLst>
            <pc:docMk/>
            <pc:sldMk cId="0" sldId="961"/>
            <ac:spMk id="24580" creationId="{6D8E338F-F331-43C3-B3D7-F413B3C7D4C0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06:54.858" v="54" actId="1076"/>
          <ac:picMkLst>
            <pc:docMk/>
            <pc:sldMk cId="0" sldId="961"/>
            <ac:picMk id="24582" creationId="{8B636CE0-5276-49CB-BD03-A8217C9843C4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06:56.140" v="55" actId="1076"/>
          <ac:picMkLst>
            <pc:docMk/>
            <pc:sldMk cId="0" sldId="961"/>
            <ac:picMk id="24583" creationId="{8B42569F-034B-4685-9766-E3F5CF2B3C80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09:56.569" v="103" actId="1076"/>
        <pc:sldMkLst>
          <pc:docMk/>
          <pc:sldMk cId="0" sldId="967"/>
        </pc:sldMkLst>
        <pc:spChg chg="mod">
          <ac:chgData name="Danielle Driskill" userId="S::ddriskill@pittstate.edu::be781b3b-0e73-4ff3-87c7-ad155e4b0f31" providerId="AD" clId="Web-{5097B705-6B5A-7512-487C-787709F66A37}" dt="2024-05-09T14:09:00.504" v="85" actId="1076"/>
          <ac:spMkLst>
            <pc:docMk/>
            <pc:sldMk cId="0" sldId="967"/>
            <ac:spMk id="29699" creationId="{8C33B42C-C1DE-4199-ABD5-34315A6668AE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9:10.270" v="88"/>
          <ac:spMkLst>
            <pc:docMk/>
            <pc:sldMk cId="0" sldId="967"/>
            <ac:spMk id="29700" creationId="{17D2BD87-677E-4455-84BC-2DFA5E66331C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9:26.630" v="93" actId="1076"/>
          <ac:spMkLst>
            <pc:docMk/>
            <pc:sldMk cId="0" sldId="967"/>
            <ac:spMk id="29702" creationId="{9F0ECCEF-49B9-43C7-A864-A8F58EE95813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8:14.268" v="70"/>
          <ac:spMkLst>
            <pc:docMk/>
            <pc:sldMk cId="0" sldId="967"/>
            <ac:spMk id="29704" creationId="{367EECAF-52B1-4D91-829D-4A5BB0893DBB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8:30.628" v="75" actId="14100"/>
          <ac:spMkLst>
            <pc:docMk/>
            <pc:sldMk cId="0" sldId="967"/>
            <ac:spMk id="29706" creationId="{70D25B20-0976-4737-99AA-0A22D65D9D9C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09:53.006" v="102" actId="1076"/>
          <ac:spMkLst>
            <pc:docMk/>
            <pc:sldMk cId="0" sldId="967"/>
            <ac:spMk id="29708" creationId="{9810640E-D97E-42E0-A854-021968C4C4E4}"/>
          </ac:spMkLst>
        </pc:spChg>
        <pc:picChg chg="mod modCrop">
          <ac:chgData name="Danielle Driskill" userId="S::ddriskill@pittstate.edu::be781b3b-0e73-4ff3-87c7-ad155e4b0f31" providerId="AD" clId="Web-{5097B705-6B5A-7512-487C-787709F66A37}" dt="2024-05-09T14:08:51.910" v="83"/>
          <ac:picMkLst>
            <pc:docMk/>
            <pc:sldMk cId="0" sldId="967"/>
            <ac:picMk id="29698" creationId="{C0177C98-D0FE-4500-A10C-7416A9545000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09:26.630" v="92" actId="1076"/>
          <ac:picMkLst>
            <pc:docMk/>
            <pc:sldMk cId="0" sldId="967"/>
            <ac:picMk id="29701" creationId="{9AAF00AD-E564-4342-BFA8-34CBBF820C87}"/>
          </ac:picMkLst>
        </pc:picChg>
        <pc:picChg chg="mod modCrop">
          <ac:chgData name="Danielle Driskill" userId="S::ddriskill@pittstate.edu::be781b3b-0e73-4ff3-87c7-ad155e4b0f31" providerId="AD" clId="Web-{5097B705-6B5A-7512-487C-787709F66A37}" dt="2024-05-09T14:08:18.815" v="71" actId="1076"/>
          <ac:picMkLst>
            <pc:docMk/>
            <pc:sldMk cId="0" sldId="967"/>
            <ac:picMk id="29703" creationId="{6D42FDFD-D146-40C2-83CF-76CA6DEA872F}"/>
          </ac:picMkLst>
        </pc:picChg>
        <pc:picChg chg="mod modCrop">
          <ac:chgData name="Danielle Driskill" userId="S::ddriskill@pittstate.edu::be781b3b-0e73-4ff3-87c7-ad155e4b0f31" providerId="AD" clId="Web-{5097B705-6B5A-7512-487C-787709F66A37}" dt="2024-05-09T14:09:56.569" v="103" actId="1076"/>
          <ac:picMkLst>
            <pc:docMk/>
            <pc:sldMk cId="0" sldId="967"/>
            <ac:picMk id="29707" creationId="{D655D9FF-C0B2-4BC7-B7A2-0D5EFFDA35E6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26:23.515" v="369" actId="1076"/>
        <pc:sldMkLst>
          <pc:docMk/>
          <pc:sldMk cId="0" sldId="970"/>
        </pc:sldMkLst>
        <pc:spChg chg="mod">
          <ac:chgData name="Danielle Driskill" userId="S::ddriskill@pittstate.edu::be781b3b-0e73-4ff3-87c7-ad155e4b0f31" providerId="AD" clId="Web-{5097B705-6B5A-7512-487C-787709F66A37}" dt="2024-05-09T14:24:40.277" v="313" actId="1076"/>
          <ac:spMkLst>
            <pc:docMk/>
            <pc:sldMk cId="0" sldId="970"/>
            <ac:spMk id="7174" creationId="{3B2B94A2-AB97-45A6-BDA8-C8DC3FEEDD55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4:34.589" v="312" actId="1076"/>
          <ac:spMkLst>
            <pc:docMk/>
            <pc:sldMk cId="0" sldId="970"/>
            <ac:spMk id="7182" creationId="{8A833901-6809-4D07-930C-E79FDF4EF5DA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6:21.218" v="368" actId="1076"/>
          <ac:spMkLst>
            <pc:docMk/>
            <pc:sldMk cId="0" sldId="970"/>
            <ac:spMk id="7188" creationId="{B1B809A9-EF72-42F9-8504-71249223EE65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24:34.589" v="311" actId="1076"/>
          <ac:picMkLst>
            <pc:docMk/>
            <pc:sldMk cId="0" sldId="970"/>
            <ac:picMk id="7181" creationId="{4EBB64C0-4CC4-490F-8D91-DB3738969AEE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26:23.515" v="369" actId="1076"/>
          <ac:picMkLst>
            <pc:docMk/>
            <pc:sldMk cId="0" sldId="970"/>
            <ac:picMk id="7187" creationId="{FFEF3C28-F8A0-4FCB-A902-9033BB4F8196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27:26.862" v="406" actId="1076"/>
        <pc:sldMkLst>
          <pc:docMk/>
          <pc:sldMk cId="0" sldId="971"/>
        </pc:sldMkLst>
        <pc:spChg chg="mod">
          <ac:chgData name="Danielle Driskill" userId="S::ddriskill@pittstate.edu::be781b3b-0e73-4ff3-87c7-ad155e4b0f31" providerId="AD" clId="Web-{5097B705-6B5A-7512-487C-787709F66A37}" dt="2024-05-09T14:27:14.564" v="401" actId="1076"/>
          <ac:spMkLst>
            <pc:docMk/>
            <pc:sldMk cId="0" sldId="971"/>
            <ac:spMk id="3" creationId="{7FFA2392-F99F-339D-9130-49D43073AFC6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6:33.719" v="372" actId="1076"/>
          <ac:spMkLst>
            <pc:docMk/>
            <pc:sldMk cId="0" sldId="971"/>
            <ac:spMk id="8195" creationId="{28921E00-3C2C-4713-9CC7-479A99AED946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6:38.422" v="374"/>
          <ac:spMkLst>
            <pc:docMk/>
            <pc:sldMk cId="0" sldId="971"/>
            <ac:spMk id="8197" creationId="{E85614C4-3B6C-4F70-B116-A8CD48151D58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6:42.313" v="376"/>
          <ac:spMkLst>
            <pc:docMk/>
            <pc:sldMk cId="0" sldId="971"/>
            <ac:spMk id="8199" creationId="{B159FABD-0E34-4FB6-9EFB-B6A38918A0EE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7:00.392" v="389" actId="20577"/>
          <ac:spMkLst>
            <pc:docMk/>
            <pc:sldMk cId="0" sldId="971"/>
            <ac:spMk id="8201" creationId="{87DEE7CE-44D7-48F1-BED5-D0B8888FCDA2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7:18.377" v="403" actId="1076"/>
          <ac:spMkLst>
            <pc:docMk/>
            <pc:sldMk cId="0" sldId="971"/>
            <ac:spMk id="8203" creationId="{00309466-14FA-4853-96DA-1FE8205C5979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7:14.471" v="396" actId="1076"/>
          <ac:spMkLst>
            <pc:docMk/>
            <pc:sldMk cId="0" sldId="971"/>
            <ac:spMk id="8205" creationId="{28D589ED-5DCB-4BFC-92AD-AE4828010417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7:14.502" v="398" actId="1076"/>
          <ac:spMkLst>
            <pc:docMk/>
            <pc:sldMk cId="0" sldId="971"/>
            <ac:spMk id="8209" creationId="{153DC9F2-FD45-4518-8340-32652AAF9EE0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7:26.862" v="406" actId="1076"/>
          <ac:spMkLst>
            <pc:docMk/>
            <pc:sldMk cId="0" sldId="971"/>
            <ac:spMk id="8211" creationId="{B63375C4-65C9-4358-9F60-4F16C7781659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26:37.625" v="373" actId="1076"/>
          <ac:picMkLst>
            <pc:docMk/>
            <pc:sldMk cId="0" sldId="971"/>
            <ac:picMk id="8194" creationId="{18055AAE-2F92-4AF0-B5E2-22BC4FF86373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26:40.891" v="375" actId="1076"/>
          <ac:picMkLst>
            <pc:docMk/>
            <pc:sldMk cId="0" sldId="971"/>
            <ac:picMk id="8196" creationId="{C73B4120-61F9-4BD9-889C-7BA5A5D94F77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27:14.392" v="393" actId="1076"/>
          <ac:picMkLst>
            <pc:docMk/>
            <pc:sldMk cId="0" sldId="971"/>
            <ac:picMk id="8202" creationId="{F2FFF4B2-7537-4F85-874C-679A29DF5AFD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27:14.439" v="395" actId="1076"/>
          <ac:picMkLst>
            <pc:docMk/>
            <pc:sldMk cId="0" sldId="971"/>
            <ac:picMk id="8204" creationId="{DD87512E-9D2E-40E4-9CF8-3F5BE771C1D8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27:14.486" v="397" actId="1076"/>
          <ac:picMkLst>
            <pc:docMk/>
            <pc:sldMk cId="0" sldId="971"/>
            <ac:picMk id="8206" creationId="{7711E0AF-9D68-4BA2-B58C-5DFD12CECCD7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27:14.596" v="402" actId="1076"/>
          <ac:picMkLst>
            <pc:docMk/>
            <pc:sldMk cId="0" sldId="971"/>
            <ac:picMk id="8208" creationId="{C91648BF-8CB2-45E9-9223-78416C9A588B}"/>
          </ac:picMkLst>
        </pc:picChg>
        <pc:picChg chg="mod">
          <ac:chgData name="Danielle Driskill" userId="S::ddriskill@pittstate.edu::be781b3b-0e73-4ff3-87c7-ad155e4b0f31" providerId="AD" clId="Web-{5097B705-6B5A-7512-487C-787709F66A37}" dt="2024-05-09T14:27:26.846" v="405" actId="1076"/>
          <ac:picMkLst>
            <pc:docMk/>
            <pc:sldMk cId="0" sldId="971"/>
            <ac:picMk id="8210" creationId="{ECE9F215-0376-4728-88D5-996092F7A3EF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50:06.730" v="511" actId="1076"/>
        <pc:sldMkLst>
          <pc:docMk/>
          <pc:sldMk cId="0" sldId="972"/>
        </pc:sldMkLst>
        <pc:spChg chg="mod">
          <ac:chgData name="Danielle Driskill" userId="S::ddriskill@pittstate.edu::be781b3b-0e73-4ff3-87c7-ad155e4b0f31" providerId="AD" clId="Web-{5097B705-6B5A-7512-487C-787709F66A37}" dt="2024-05-09T14:49:52.276" v="503" actId="20577"/>
          <ac:spMkLst>
            <pc:docMk/>
            <pc:sldMk cId="0" sldId="972"/>
            <ac:spMk id="3" creationId="{412849EB-9025-180A-AA0C-18E90E7F3880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50:06.730" v="511" actId="1076"/>
          <ac:spMkLst>
            <pc:docMk/>
            <pc:sldMk cId="0" sldId="972"/>
            <ac:spMk id="5" creationId="{4D64AFF6-9B6B-251C-6920-18CC59374BE9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26:09.359" v="367" actId="20577"/>
          <ac:spMkLst>
            <pc:docMk/>
            <pc:sldMk cId="0" sldId="972"/>
            <ac:spMk id="7" creationId="{78BFD9EA-AD6F-0B19-ACB2-AC9C6A8AE31F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42:23.102" v="469" actId="1076"/>
          <ac:spMkLst>
            <pc:docMk/>
            <pc:sldMk cId="0" sldId="972"/>
            <ac:spMk id="9219" creationId="{8E9BF984-D7F7-4CC5-A0B7-D49B0D34C0C7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42:26.055" v="473" actId="20577"/>
          <ac:spMkLst>
            <pc:docMk/>
            <pc:sldMk cId="0" sldId="972"/>
            <ac:spMk id="9221" creationId="{563C8D4F-D6EA-4170-9A01-111FB167C850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42:23.133" v="471" actId="1076"/>
          <ac:spMkLst>
            <pc:docMk/>
            <pc:sldMk cId="0" sldId="972"/>
            <ac:spMk id="9223" creationId="{BCEA3B42-C6B2-4E91-8BAB-F15A4CFFC6F4}"/>
          </ac:spMkLst>
        </pc:spChg>
        <pc:spChg chg="mod">
          <ac:chgData name="Danielle Driskill" userId="S::ddriskill@pittstate.edu::be781b3b-0e73-4ff3-87c7-ad155e4b0f31" providerId="AD" clId="Web-{5097B705-6B5A-7512-487C-787709F66A37}" dt="2024-05-09T14:42:23.148" v="472" actId="1076"/>
          <ac:spMkLst>
            <pc:docMk/>
            <pc:sldMk cId="0" sldId="972"/>
            <ac:spMk id="9237" creationId="{F64FFDEE-1AD8-492B-828D-4B004006A93A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42:19.976" v="468" actId="1076"/>
          <ac:picMkLst>
            <pc:docMk/>
            <pc:sldMk cId="0" sldId="972"/>
            <ac:picMk id="9222" creationId="{812D79AA-D1C2-4B63-87F5-0CBCD8F63F3F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32:47.703" v="439"/>
        <pc:sldMkLst>
          <pc:docMk/>
          <pc:sldMk cId="0" sldId="978"/>
        </pc:sldMkLst>
        <pc:spChg chg="mod">
          <ac:chgData name="Danielle Driskill" userId="S::ddriskill@pittstate.edu::be781b3b-0e73-4ff3-87c7-ad155e4b0f31" providerId="AD" clId="Web-{5097B705-6B5A-7512-487C-787709F66A37}" dt="2024-05-09T14:32:47.703" v="439"/>
          <ac:spMkLst>
            <pc:docMk/>
            <pc:sldMk cId="0" sldId="978"/>
            <ac:spMk id="68611" creationId="{3BD97F11-3F83-49D4-A442-56FA8DABACDC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32:41.968" v="436" actId="1076"/>
          <ac:picMkLst>
            <pc:docMk/>
            <pc:sldMk cId="0" sldId="978"/>
            <ac:picMk id="68610" creationId="{E2EF1C9B-B4A8-4DD7-B401-F324E9CBDBF6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36:21.805" v="446" actId="1076"/>
        <pc:sldMkLst>
          <pc:docMk/>
          <pc:sldMk cId="0" sldId="979"/>
        </pc:sldMkLst>
        <pc:spChg chg="mod">
          <ac:chgData name="Danielle Driskill" userId="S::ddriskill@pittstate.edu::be781b3b-0e73-4ff3-87c7-ad155e4b0f31" providerId="AD" clId="Web-{5097B705-6B5A-7512-487C-787709F66A37}" dt="2024-05-09T14:36:21.805" v="446" actId="1076"/>
          <ac:spMkLst>
            <pc:docMk/>
            <pc:sldMk cId="0" sldId="979"/>
            <ac:spMk id="69635" creationId="{B8E4577B-D132-4AB2-B4A1-498B26DDDF93}"/>
          </ac:spMkLst>
        </pc:spChg>
        <pc:picChg chg="mod">
          <ac:chgData name="Danielle Driskill" userId="S::ddriskill@pittstate.edu::be781b3b-0e73-4ff3-87c7-ad155e4b0f31" providerId="AD" clId="Web-{5097B705-6B5A-7512-487C-787709F66A37}" dt="2024-05-09T14:36:21.805" v="445" actId="1076"/>
          <ac:picMkLst>
            <pc:docMk/>
            <pc:sldMk cId="0" sldId="979"/>
            <ac:picMk id="69634" creationId="{242C5324-B5B1-4F19-950E-164004846EBD}"/>
          </ac:picMkLst>
        </pc:picChg>
      </pc:sldChg>
      <pc:sldChg chg="modSp">
        <pc:chgData name="Danielle Driskill" userId="S::ddriskill@pittstate.edu::be781b3b-0e73-4ff3-87c7-ad155e4b0f31" providerId="AD" clId="Web-{5097B705-6B5A-7512-487C-787709F66A37}" dt="2024-05-09T14:11:43.886" v="125" actId="20577"/>
        <pc:sldMkLst>
          <pc:docMk/>
          <pc:sldMk cId="2293606672" sldId="980"/>
        </pc:sldMkLst>
        <pc:spChg chg="mod">
          <ac:chgData name="Danielle Driskill" userId="S::ddriskill@pittstate.edu::be781b3b-0e73-4ff3-87c7-ad155e4b0f31" providerId="AD" clId="Web-{5097B705-6B5A-7512-487C-787709F66A37}" dt="2024-05-09T14:11:43.886" v="125" actId="20577"/>
          <ac:spMkLst>
            <pc:docMk/>
            <pc:sldMk cId="2293606672" sldId="980"/>
            <ac:spMk id="39938" creationId="{1A29921F-6511-4515-A90A-24DB1E50F97C}"/>
          </ac:spMkLst>
        </pc:spChg>
      </pc:sldChg>
    </pc:docChg>
  </pc:docChgLst>
  <pc:docChgLst>
    <pc:chgData name="Sara DeCaro" userId="S::sdecaro@pittstate.edu::8ca08b3c-63ff-40d2-a2a1-1f40576c096d" providerId="AD" clId="Web-{D187D705-1A42-FFFB-3E84-41AEAB07EE08}"/>
    <pc:docChg chg="addSld delSld modSld">
      <pc:chgData name="Sara DeCaro" userId="S::sdecaro@pittstate.edu::8ca08b3c-63ff-40d2-a2a1-1f40576c096d" providerId="AD" clId="Web-{D187D705-1A42-FFFB-3E84-41AEAB07EE08}" dt="2024-05-09T00:32:32.740" v="611" actId="1076"/>
      <pc:docMkLst>
        <pc:docMk/>
      </pc:docMkLst>
      <pc:sldChg chg="addSp delSp modSp">
        <pc:chgData name="Sara DeCaro" userId="S::sdecaro@pittstate.edu::8ca08b3c-63ff-40d2-a2a1-1f40576c096d" providerId="AD" clId="Web-{D187D705-1A42-FFFB-3E84-41AEAB07EE08}" dt="2024-05-08T23:54:47.869" v="115" actId="20577"/>
        <pc:sldMkLst>
          <pc:docMk/>
          <pc:sldMk cId="0" sldId="970"/>
        </pc:sldMkLst>
        <pc:spChg chg="mod">
          <ac:chgData name="Sara DeCaro" userId="S::sdecaro@pittstate.edu::8ca08b3c-63ff-40d2-a2a1-1f40576c096d" providerId="AD" clId="Web-{D187D705-1A42-FFFB-3E84-41AEAB07EE08}" dt="2024-05-08T23:54:47.869" v="115" actId="20577"/>
          <ac:spMkLst>
            <pc:docMk/>
            <pc:sldMk cId="0" sldId="970"/>
            <ac:spMk id="7170" creationId="{E3B010F6-2BF3-4820-80F1-1F2A9CDE6A4C}"/>
          </ac:spMkLst>
        </pc:spChg>
        <pc:spChg chg="mod">
          <ac:chgData name="Sara DeCaro" userId="S::sdecaro@pittstate.edu::8ca08b3c-63ff-40d2-a2a1-1f40576c096d" providerId="AD" clId="Web-{D187D705-1A42-FFFB-3E84-41AEAB07EE08}" dt="2024-05-08T23:43:31.685" v="11" actId="14100"/>
          <ac:spMkLst>
            <pc:docMk/>
            <pc:sldMk cId="0" sldId="970"/>
            <ac:spMk id="7172" creationId="{9C61E53D-A427-43BA-A402-5A86AF351636}"/>
          </ac:spMkLst>
        </pc:spChg>
        <pc:spChg chg="mod">
          <ac:chgData name="Sara DeCaro" userId="S::sdecaro@pittstate.edu::8ca08b3c-63ff-40d2-a2a1-1f40576c096d" providerId="AD" clId="Web-{D187D705-1A42-FFFB-3E84-41AEAB07EE08}" dt="2024-05-08T23:45:48.472" v="28" actId="1076"/>
          <ac:spMkLst>
            <pc:docMk/>
            <pc:sldMk cId="0" sldId="970"/>
            <ac:spMk id="7174" creationId="{3B2B94A2-AB97-45A6-BDA8-C8DC3FEEDD55}"/>
          </ac:spMkLst>
        </pc:spChg>
        <pc:spChg chg="mod">
          <ac:chgData name="Sara DeCaro" userId="S::sdecaro@pittstate.edu::8ca08b3c-63ff-40d2-a2a1-1f40576c096d" providerId="AD" clId="Web-{D187D705-1A42-FFFB-3E84-41AEAB07EE08}" dt="2024-05-08T23:47:45.430" v="43" actId="1076"/>
          <ac:spMkLst>
            <pc:docMk/>
            <pc:sldMk cId="0" sldId="970"/>
            <ac:spMk id="7176" creationId="{907A61DF-B50A-4AA8-8A26-47188EDCB407}"/>
          </ac:spMkLst>
        </pc:spChg>
        <pc:spChg chg="mod">
          <ac:chgData name="Sara DeCaro" userId="S::sdecaro@pittstate.edu::8ca08b3c-63ff-40d2-a2a1-1f40576c096d" providerId="AD" clId="Web-{D187D705-1A42-FFFB-3E84-41AEAB07EE08}" dt="2024-05-08T23:49:22.559" v="65" actId="20577"/>
          <ac:spMkLst>
            <pc:docMk/>
            <pc:sldMk cId="0" sldId="970"/>
            <ac:spMk id="7178" creationId="{04D573B0-2D0C-4927-97BA-02D5BF30F33E}"/>
          </ac:spMkLst>
        </pc:spChg>
        <pc:spChg chg="mod">
          <ac:chgData name="Sara DeCaro" userId="S::sdecaro@pittstate.edu::8ca08b3c-63ff-40d2-a2a1-1f40576c096d" providerId="AD" clId="Web-{D187D705-1A42-FFFB-3E84-41AEAB07EE08}" dt="2024-05-08T23:50:15.639" v="74" actId="1076"/>
          <ac:spMkLst>
            <pc:docMk/>
            <pc:sldMk cId="0" sldId="970"/>
            <ac:spMk id="7180" creationId="{EAE1E9F1-54F1-4F46-8641-F132B616D68A}"/>
          </ac:spMkLst>
        </pc:spChg>
        <pc:spChg chg="mod">
          <ac:chgData name="Sara DeCaro" userId="S::sdecaro@pittstate.edu::8ca08b3c-63ff-40d2-a2a1-1f40576c096d" providerId="AD" clId="Web-{D187D705-1A42-FFFB-3E84-41AEAB07EE08}" dt="2024-05-08T23:48:37.635" v="59" actId="20577"/>
          <ac:spMkLst>
            <pc:docMk/>
            <pc:sldMk cId="0" sldId="970"/>
            <ac:spMk id="7182" creationId="{8A833901-6809-4D07-930C-E79FDF4EF5DA}"/>
          </ac:spMkLst>
        </pc:spChg>
        <pc:spChg chg="mod">
          <ac:chgData name="Sara DeCaro" userId="S::sdecaro@pittstate.edu::8ca08b3c-63ff-40d2-a2a1-1f40576c096d" providerId="AD" clId="Web-{D187D705-1A42-FFFB-3E84-41AEAB07EE08}" dt="2024-05-08T23:51:14.626" v="81" actId="1076"/>
          <ac:spMkLst>
            <pc:docMk/>
            <pc:sldMk cId="0" sldId="970"/>
            <ac:spMk id="7184" creationId="{8C2D1DF6-5C89-4EA5-8354-D4D3DC4241B8}"/>
          </ac:spMkLst>
        </pc:spChg>
        <pc:spChg chg="mod">
          <ac:chgData name="Sara DeCaro" userId="S::sdecaro@pittstate.edu::8ca08b3c-63ff-40d2-a2a1-1f40576c096d" providerId="AD" clId="Web-{D187D705-1A42-FFFB-3E84-41AEAB07EE08}" dt="2024-05-08T23:52:06.940" v="91" actId="1076"/>
          <ac:spMkLst>
            <pc:docMk/>
            <pc:sldMk cId="0" sldId="970"/>
            <ac:spMk id="7186" creationId="{F0159B79-2315-406A-99FB-34D72E754676}"/>
          </ac:spMkLst>
        </pc:spChg>
        <pc:spChg chg="mod">
          <ac:chgData name="Sara DeCaro" userId="S::sdecaro@pittstate.edu::8ca08b3c-63ff-40d2-a2a1-1f40576c096d" providerId="AD" clId="Web-{D187D705-1A42-FFFB-3E84-41AEAB07EE08}" dt="2024-05-08T23:53:18.896" v="102" actId="1076"/>
          <ac:spMkLst>
            <pc:docMk/>
            <pc:sldMk cId="0" sldId="970"/>
            <ac:spMk id="7188" creationId="{B1B809A9-EF72-42F9-8504-71249223EE65}"/>
          </ac:spMkLst>
        </pc:spChg>
        <pc:spChg chg="mod">
          <ac:chgData name="Sara DeCaro" userId="S::sdecaro@pittstate.edu::8ca08b3c-63ff-40d2-a2a1-1f40576c096d" providerId="AD" clId="Web-{D187D705-1A42-FFFB-3E84-41AEAB07EE08}" dt="2024-05-08T23:54:10.898" v="110" actId="20577"/>
          <ac:spMkLst>
            <pc:docMk/>
            <pc:sldMk cId="0" sldId="970"/>
            <ac:spMk id="7190" creationId="{75971038-5B85-47A0-9CF2-F531C7E50C49}"/>
          </ac:spMkLst>
        </pc:spChg>
        <pc:picChg chg="add del mod">
          <ac:chgData name="Sara DeCaro" userId="S::sdecaro@pittstate.edu::8ca08b3c-63ff-40d2-a2a1-1f40576c096d" providerId="AD" clId="Web-{D187D705-1A42-FFFB-3E84-41AEAB07EE08}" dt="2024-05-08T23:07:48.324" v="1"/>
          <ac:picMkLst>
            <pc:docMk/>
            <pc:sldMk cId="0" sldId="970"/>
            <ac:picMk id="2" creationId="{ED6C7D0F-4A20-5303-A6FD-36A7EF8A796A}"/>
          </ac:picMkLst>
        </pc:picChg>
        <pc:picChg chg="mod">
          <ac:chgData name="Sara DeCaro" userId="S::sdecaro@pittstate.edu::8ca08b3c-63ff-40d2-a2a1-1f40576c096d" providerId="AD" clId="Web-{D187D705-1A42-FFFB-3E84-41AEAB07EE08}" dt="2024-05-08T23:43:10.856" v="5"/>
          <ac:picMkLst>
            <pc:docMk/>
            <pc:sldMk cId="0" sldId="970"/>
            <ac:picMk id="7171" creationId="{918E39BE-6588-4403-8E0E-1DD5D186D02A}"/>
          </ac:picMkLst>
        </pc:picChg>
        <pc:picChg chg="mod">
          <ac:chgData name="Sara DeCaro" userId="S::sdecaro@pittstate.edu::8ca08b3c-63ff-40d2-a2a1-1f40576c096d" providerId="AD" clId="Web-{D187D705-1A42-FFFB-3E84-41AEAB07EE08}" dt="2024-05-08T23:45:04.267" v="12"/>
          <ac:picMkLst>
            <pc:docMk/>
            <pc:sldMk cId="0" sldId="970"/>
            <ac:picMk id="7173" creationId="{05742D47-03B2-4D97-A69B-FB802FA7CDCA}"/>
          </ac:picMkLst>
        </pc:picChg>
        <pc:picChg chg="mod">
          <ac:chgData name="Sara DeCaro" userId="S::sdecaro@pittstate.edu::8ca08b3c-63ff-40d2-a2a1-1f40576c096d" providerId="AD" clId="Web-{D187D705-1A42-FFFB-3E84-41AEAB07EE08}" dt="2024-05-08T23:46:45.396" v="29"/>
          <ac:picMkLst>
            <pc:docMk/>
            <pc:sldMk cId="0" sldId="970"/>
            <ac:picMk id="7175" creationId="{7E764955-1D9D-4811-ACCA-48068710B5AD}"/>
          </ac:picMkLst>
        </pc:picChg>
        <pc:picChg chg="mod">
          <ac:chgData name="Sara DeCaro" userId="S::sdecaro@pittstate.edu::8ca08b3c-63ff-40d2-a2a1-1f40576c096d" providerId="AD" clId="Web-{D187D705-1A42-FFFB-3E84-41AEAB07EE08}" dt="2024-05-08T23:49:11.386" v="60"/>
          <ac:picMkLst>
            <pc:docMk/>
            <pc:sldMk cId="0" sldId="970"/>
            <ac:picMk id="7177" creationId="{C1B7FD5E-9429-4FCA-AB5B-1A1D4CD84F3B}"/>
          </ac:picMkLst>
        </pc:picChg>
        <pc:picChg chg="mod">
          <ac:chgData name="Sara DeCaro" userId="S::sdecaro@pittstate.edu::8ca08b3c-63ff-40d2-a2a1-1f40576c096d" providerId="AD" clId="Web-{D187D705-1A42-FFFB-3E84-41AEAB07EE08}" dt="2024-05-08T23:49:46.231" v="66"/>
          <ac:picMkLst>
            <pc:docMk/>
            <pc:sldMk cId="0" sldId="970"/>
            <ac:picMk id="7179" creationId="{41234AD2-E3D8-4B69-B5F1-1525419ABDDE}"/>
          </ac:picMkLst>
        </pc:picChg>
        <pc:picChg chg="mod">
          <ac:chgData name="Sara DeCaro" userId="S::sdecaro@pittstate.edu::8ca08b3c-63ff-40d2-a2a1-1f40576c096d" providerId="AD" clId="Web-{D187D705-1A42-FFFB-3E84-41AEAB07EE08}" dt="2024-05-08T23:48:18.056" v="44"/>
          <ac:picMkLst>
            <pc:docMk/>
            <pc:sldMk cId="0" sldId="970"/>
            <ac:picMk id="7181" creationId="{4EBB64C0-4CC4-490F-8D91-DB3738969AEE}"/>
          </ac:picMkLst>
        </pc:picChg>
        <pc:picChg chg="mod">
          <ac:chgData name="Sara DeCaro" userId="S::sdecaro@pittstate.edu::8ca08b3c-63ff-40d2-a2a1-1f40576c096d" providerId="AD" clId="Web-{D187D705-1A42-FFFB-3E84-41AEAB07EE08}" dt="2024-05-08T23:50:51.500" v="75"/>
          <ac:picMkLst>
            <pc:docMk/>
            <pc:sldMk cId="0" sldId="970"/>
            <ac:picMk id="7183" creationId="{000C539E-F867-4631-9B5F-9647B2B9BBCE}"/>
          </ac:picMkLst>
        </pc:picChg>
        <pc:picChg chg="mod">
          <ac:chgData name="Sara DeCaro" userId="S::sdecaro@pittstate.edu::8ca08b3c-63ff-40d2-a2a1-1f40576c096d" providerId="AD" clId="Web-{D187D705-1A42-FFFB-3E84-41AEAB07EE08}" dt="2024-05-08T23:51:37.127" v="82"/>
          <ac:picMkLst>
            <pc:docMk/>
            <pc:sldMk cId="0" sldId="970"/>
            <ac:picMk id="7185" creationId="{2C85D20B-AB40-48CC-94BE-E72BF5950359}"/>
          </ac:picMkLst>
        </pc:picChg>
        <pc:picChg chg="mod">
          <ac:chgData name="Sara DeCaro" userId="S::sdecaro@pittstate.edu::8ca08b3c-63ff-40d2-a2a1-1f40576c096d" providerId="AD" clId="Web-{D187D705-1A42-FFFB-3E84-41AEAB07EE08}" dt="2024-05-08T23:52:50.723" v="92"/>
          <ac:picMkLst>
            <pc:docMk/>
            <pc:sldMk cId="0" sldId="970"/>
            <ac:picMk id="7187" creationId="{FFEF3C28-F8A0-4FCB-A902-9033BB4F8196}"/>
          </ac:picMkLst>
        </pc:picChg>
        <pc:picChg chg="mod">
          <ac:chgData name="Sara DeCaro" userId="S::sdecaro@pittstate.edu::8ca08b3c-63ff-40d2-a2a1-1f40576c096d" providerId="AD" clId="Web-{D187D705-1A42-FFFB-3E84-41AEAB07EE08}" dt="2024-05-08T23:54:00.226" v="103"/>
          <ac:picMkLst>
            <pc:docMk/>
            <pc:sldMk cId="0" sldId="970"/>
            <ac:picMk id="7189" creationId="{DDD9F220-F166-4D80-9C95-1C7360C2C8DE}"/>
          </ac:picMkLst>
        </pc:picChg>
      </pc:sldChg>
      <pc:sldChg chg="addSp delSp modSp">
        <pc:chgData name="Sara DeCaro" userId="S::sdecaro@pittstate.edu::8ca08b3c-63ff-40d2-a2a1-1f40576c096d" providerId="AD" clId="Web-{D187D705-1A42-FFFB-3E84-41AEAB07EE08}" dt="2024-05-09T00:04:34.751" v="250" actId="20577"/>
        <pc:sldMkLst>
          <pc:docMk/>
          <pc:sldMk cId="0" sldId="971"/>
        </pc:sldMkLst>
        <pc:spChg chg="add del mod">
          <ac:chgData name="Sara DeCaro" userId="S::sdecaro@pittstate.edu::8ca08b3c-63ff-40d2-a2a1-1f40576c096d" providerId="AD" clId="Web-{D187D705-1A42-FFFB-3E84-41AEAB07EE08}" dt="2024-05-09T00:02:28.653" v="208"/>
          <ac:spMkLst>
            <pc:docMk/>
            <pc:sldMk cId="0" sldId="971"/>
            <ac:spMk id="2" creationId="{F809091E-0892-5CED-7415-8F7592AFB511}"/>
          </ac:spMkLst>
        </pc:spChg>
        <pc:spChg chg="add mod">
          <ac:chgData name="Sara DeCaro" userId="S::sdecaro@pittstate.edu::8ca08b3c-63ff-40d2-a2a1-1f40576c096d" providerId="AD" clId="Web-{D187D705-1A42-FFFB-3E84-41AEAB07EE08}" dt="2024-05-09T00:03:11.982" v="229" actId="1076"/>
          <ac:spMkLst>
            <pc:docMk/>
            <pc:sldMk cId="0" sldId="971"/>
            <ac:spMk id="3" creationId="{7FFA2392-F99F-339D-9130-49D43073AFC6}"/>
          </ac:spMkLst>
        </pc:spChg>
        <pc:spChg chg="mod">
          <ac:chgData name="Sara DeCaro" userId="S::sdecaro@pittstate.edu::8ca08b3c-63ff-40d2-a2a1-1f40576c096d" providerId="AD" clId="Web-{D187D705-1A42-FFFB-3E84-41AEAB07EE08}" dt="2024-05-08T23:55:25.026" v="126" actId="20577"/>
          <ac:spMkLst>
            <pc:docMk/>
            <pc:sldMk cId="0" sldId="971"/>
            <ac:spMk id="8195" creationId="{28921E00-3C2C-4713-9CC7-479A99AED946}"/>
          </ac:spMkLst>
        </pc:spChg>
        <pc:spChg chg="mod">
          <ac:chgData name="Sara DeCaro" userId="S::sdecaro@pittstate.edu::8ca08b3c-63ff-40d2-a2a1-1f40576c096d" providerId="AD" clId="Web-{D187D705-1A42-FFFB-3E84-41AEAB07EE08}" dt="2024-05-08T23:56:19.622" v="139" actId="20577"/>
          <ac:spMkLst>
            <pc:docMk/>
            <pc:sldMk cId="0" sldId="971"/>
            <ac:spMk id="8197" creationId="{E85614C4-3B6C-4F70-B116-A8CD48151D58}"/>
          </ac:spMkLst>
        </pc:spChg>
        <pc:spChg chg="mod">
          <ac:chgData name="Sara DeCaro" userId="S::sdecaro@pittstate.edu::8ca08b3c-63ff-40d2-a2a1-1f40576c096d" providerId="AD" clId="Web-{D187D705-1A42-FFFB-3E84-41AEAB07EE08}" dt="2024-05-08T23:58:22.596" v="167" actId="20577"/>
          <ac:spMkLst>
            <pc:docMk/>
            <pc:sldMk cId="0" sldId="971"/>
            <ac:spMk id="8199" creationId="{B159FABD-0E34-4FB6-9EFB-B6A38918A0EE}"/>
          </ac:spMkLst>
        </pc:spChg>
        <pc:spChg chg="mod">
          <ac:chgData name="Sara DeCaro" userId="S::sdecaro@pittstate.edu::8ca08b3c-63ff-40d2-a2a1-1f40576c096d" providerId="AD" clId="Web-{D187D705-1A42-FFFB-3E84-41AEAB07EE08}" dt="2024-05-08T23:59:08.473" v="180" actId="20577"/>
          <ac:spMkLst>
            <pc:docMk/>
            <pc:sldMk cId="0" sldId="971"/>
            <ac:spMk id="8201" creationId="{87DEE7CE-44D7-48F1-BED5-D0B8888FCDA2}"/>
          </ac:spMkLst>
        </pc:spChg>
        <pc:spChg chg="mod">
          <ac:chgData name="Sara DeCaro" userId="S::sdecaro@pittstate.edu::8ca08b3c-63ff-40d2-a2a1-1f40576c096d" providerId="AD" clId="Web-{D187D705-1A42-FFFB-3E84-41AEAB07EE08}" dt="2024-05-08T23:59:48.677" v="187" actId="20577"/>
          <ac:spMkLst>
            <pc:docMk/>
            <pc:sldMk cId="0" sldId="971"/>
            <ac:spMk id="8203" creationId="{00309466-14FA-4853-96DA-1FE8205C5979}"/>
          </ac:spMkLst>
        </pc:spChg>
        <pc:spChg chg="mod">
          <ac:chgData name="Sara DeCaro" userId="S::sdecaro@pittstate.edu::8ca08b3c-63ff-40d2-a2a1-1f40576c096d" providerId="AD" clId="Web-{D187D705-1A42-FFFB-3E84-41AEAB07EE08}" dt="2024-05-09T00:00:51.914" v="200" actId="1076"/>
          <ac:spMkLst>
            <pc:docMk/>
            <pc:sldMk cId="0" sldId="971"/>
            <ac:spMk id="8205" creationId="{28D589ED-5DCB-4BFC-92AD-AE4828010417}"/>
          </ac:spMkLst>
        </pc:spChg>
        <pc:spChg chg="del">
          <ac:chgData name="Sara DeCaro" userId="S::sdecaro@pittstate.edu::8ca08b3c-63ff-40d2-a2a1-1f40576c096d" providerId="AD" clId="Web-{D187D705-1A42-FFFB-3E84-41AEAB07EE08}" dt="2024-05-09T00:01:43.073" v="202"/>
          <ac:spMkLst>
            <pc:docMk/>
            <pc:sldMk cId="0" sldId="971"/>
            <ac:spMk id="8207" creationId="{E96F77A6-9A72-4219-842E-FED0DFEF281B}"/>
          </ac:spMkLst>
        </pc:spChg>
        <pc:spChg chg="mod">
          <ac:chgData name="Sara DeCaro" userId="S::sdecaro@pittstate.edu::8ca08b3c-63ff-40d2-a2a1-1f40576c096d" providerId="AD" clId="Web-{D187D705-1A42-FFFB-3E84-41AEAB07EE08}" dt="2024-05-09T00:03:52.031" v="239" actId="20577"/>
          <ac:spMkLst>
            <pc:docMk/>
            <pc:sldMk cId="0" sldId="971"/>
            <ac:spMk id="8209" creationId="{153DC9F2-FD45-4518-8340-32652AAF9EE0}"/>
          </ac:spMkLst>
        </pc:spChg>
        <pc:spChg chg="mod">
          <ac:chgData name="Sara DeCaro" userId="S::sdecaro@pittstate.edu::8ca08b3c-63ff-40d2-a2a1-1f40576c096d" providerId="AD" clId="Web-{D187D705-1A42-FFFB-3E84-41AEAB07EE08}" dt="2024-05-09T00:04:34.751" v="250" actId="20577"/>
          <ac:spMkLst>
            <pc:docMk/>
            <pc:sldMk cId="0" sldId="971"/>
            <ac:spMk id="8211" creationId="{B63375C4-65C9-4358-9F60-4F16C7781659}"/>
          </ac:spMkLst>
        </pc:spChg>
        <pc:spChg chg="mod">
          <ac:chgData name="Sara DeCaro" userId="S::sdecaro@pittstate.edu::8ca08b3c-63ff-40d2-a2a1-1f40576c096d" providerId="AD" clId="Web-{D187D705-1A42-FFFB-3E84-41AEAB07EE08}" dt="2024-05-08T23:57:07.640" v="154" actId="1076"/>
          <ac:spMkLst>
            <pc:docMk/>
            <pc:sldMk cId="0" sldId="971"/>
            <ac:spMk id="8213" creationId="{E48B72FB-96D4-4FD1-A5BB-1E618B163DFE}"/>
          </ac:spMkLst>
        </pc:spChg>
        <pc:picChg chg="mod">
          <ac:chgData name="Sara DeCaro" userId="S::sdecaro@pittstate.edu::8ca08b3c-63ff-40d2-a2a1-1f40576c096d" providerId="AD" clId="Web-{D187D705-1A42-FFFB-3E84-41AEAB07EE08}" dt="2024-05-08T23:55:10.807" v="116"/>
          <ac:picMkLst>
            <pc:docMk/>
            <pc:sldMk cId="0" sldId="971"/>
            <ac:picMk id="8194" creationId="{18055AAE-2F92-4AF0-B5E2-22BC4FF86373}"/>
          </ac:picMkLst>
        </pc:picChg>
        <pc:picChg chg="mod">
          <ac:chgData name="Sara DeCaro" userId="S::sdecaro@pittstate.edu::8ca08b3c-63ff-40d2-a2a1-1f40576c096d" providerId="AD" clId="Web-{D187D705-1A42-FFFB-3E84-41AEAB07EE08}" dt="2024-05-08T23:56:02.106" v="127"/>
          <ac:picMkLst>
            <pc:docMk/>
            <pc:sldMk cId="0" sldId="971"/>
            <ac:picMk id="8196" creationId="{C73B4120-61F9-4BD9-889C-7BA5A5D94F77}"/>
          </ac:picMkLst>
        </pc:picChg>
        <pc:picChg chg="mod">
          <ac:chgData name="Sara DeCaro" userId="S::sdecaro@pittstate.edu::8ca08b3c-63ff-40d2-a2a1-1f40576c096d" providerId="AD" clId="Web-{D187D705-1A42-FFFB-3E84-41AEAB07EE08}" dt="2024-05-08T23:58:09.361" v="155"/>
          <ac:picMkLst>
            <pc:docMk/>
            <pc:sldMk cId="0" sldId="971"/>
            <ac:picMk id="8198" creationId="{93F7FFA8-3C5E-4BF0-8D4A-7B8B413FF2A5}"/>
          </ac:picMkLst>
        </pc:picChg>
        <pc:picChg chg="mod">
          <ac:chgData name="Sara DeCaro" userId="S::sdecaro@pittstate.edu::8ca08b3c-63ff-40d2-a2a1-1f40576c096d" providerId="AD" clId="Web-{D187D705-1A42-FFFB-3E84-41AEAB07EE08}" dt="2024-05-08T23:58:55.175" v="168"/>
          <ac:picMkLst>
            <pc:docMk/>
            <pc:sldMk cId="0" sldId="971"/>
            <ac:picMk id="8200" creationId="{A33308EB-1D55-434D-A624-4ABCFD97DC75}"/>
          </ac:picMkLst>
        </pc:picChg>
        <pc:picChg chg="mod">
          <ac:chgData name="Sara DeCaro" userId="S::sdecaro@pittstate.edu::8ca08b3c-63ff-40d2-a2a1-1f40576c096d" providerId="AD" clId="Web-{D187D705-1A42-FFFB-3E84-41AEAB07EE08}" dt="2024-05-08T23:59:35.443" v="181"/>
          <ac:picMkLst>
            <pc:docMk/>
            <pc:sldMk cId="0" sldId="971"/>
            <ac:picMk id="8202" creationId="{F2FFF4B2-7537-4F85-874C-679A29DF5AFD}"/>
          </ac:picMkLst>
        </pc:picChg>
        <pc:picChg chg="mod">
          <ac:chgData name="Sara DeCaro" userId="S::sdecaro@pittstate.edu::8ca08b3c-63ff-40d2-a2a1-1f40576c096d" providerId="AD" clId="Web-{D187D705-1A42-FFFB-3E84-41AEAB07EE08}" dt="2024-05-09T00:00:29.038" v="188"/>
          <ac:picMkLst>
            <pc:docMk/>
            <pc:sldMk cId="0" sldId="971"/>
            <ac:picMk id="8204" creationId="{DD87512E-9D2E-40E4-9CF8-3F5BE771C1D8}"/>
          </ac:picMkLst>
        </pc:picChg>
        <pc:picChg chg="mod">
          <ac:chgData name="Sara DeCaro" userId="S::sdecaro@pittstate.edu::8ca08b3c-63ff-40d2-a2a1-1f40576c096d" providerId="AD" clId="Web-{D187D705-1A42-FFFB-3E84-41AEAB07EE08}" dt="2024-05-09T00:01:37.510" v="201"/>
          <ac:picMkLst>
            <pc:docMk/>
            <pc:sldMk cId="0" sldId="971"/>
            <ac:picMk id="8206" creationId="{7711E0AF-9D68-4BA2-B58C-5DFD12CECCD7}"/>
          </ac:picMkLst>
        </pc:picChg>
        <pc:picChg chg="mod">
          <ac:chgData name="Sara DeCaro" userId="S::sdecaro@pittstate.edu::8ca08b3c-63ff-40d2-a2a1-1f40576c096d" providerId="AD" clId="Web-{D187D705-1A42-FFFB-3E84-41AEAB07EE08}" dt="2024-05-09T00:03:41.546" v="230"/>
          <ac:picMkLst>
            <pc:docMk/>
            <pc:sldMk cId="0" sldId="971"/>
            <ac:picMk id="8208" creationId="{C91648BF-8CB2-45E9-9223-78416C9A588B}"/>
          </ac:picMkLst>
        </pc:picChg>
        <pc:picChg chg="mod">
          <ac:chgData name="Sara DeCaro" userId="S::sdecaro@pittstate.edu::8ca08b3c-63ff-40d2-a2a1-1f40576c096d" providerId="AD" clId="Web-{D187D705-1A42-FFFB-3E84-41AEAB07EE08}" dt="2024-05-09T00:04:20.563" v="240"/>
          <ac:picMkLst>
            <pc:docMk/>
            <pc:sldMk cId="0" sldId="971"/>
            <ac:picMk id="8210" creationId="{ECE9F215-0376-4728-88D5-996092F7A3EF}"/>
          </ac:picMkLst>
        </pc:picChg>
        <pc:picChg chg="mod">
          <ac:chgData name="Sara DeCaro" userId="S::sdecaro@pittstate.edu::8ca08b3c-63ff-40d2-a2a1-1f40576c096d" providerId="AD" clId="Web-{D187D705-1A42-FFFB-3E84-41AEAB07EE08}" dt="2024-05-08T23:56:29.732" v="140"/>
          <ac:picMkLst>
            <pc:docMk/>
            <pc:sldMk cId="0" sldId="971"/>
            <ac:picMk id="8212" creationId="{AFB01F31-CA9E-4EEC-931F-8F71862DD54F}"/>
          </ac:picMkLst>
        </pc:picChg>
      </pc:sldChg>
      <pc:sldChg chg="addSp delSp modSp">
        <pc:chgData name="Sara DeCaro" userId="S::sdecaro@pittstate.edu::8ca08b3c-63ff-40d2-a2a1-1f40576c096d" providerId="AD" clId="Web-{D187D705-1A42-FFFB-3E84-41AEAB07EE08}" dt="2024-05-09T00:32:32.740" v="611" actId="1076"/>
        <pc:sldMkLst>
          <pc:docMk/>
          <pc:sldMk cId="0" sldId="972"/>
        </pc:sldMkLst>
        <pc:spChg chg="add del mod">
          <ac:chgData name="Sara DeCaro" userId="S::sdecaro@pittstate.edu::8ca08b3c-63ff-40d2-a2a1-1f40576c096d" providerId="AD" clId="Web-{D187D705-1A42-FFFB-3E84-41AEAB07EE08}" dt="2024-05-09T00:12:42.646" v="325"/>
          <ac:spMkLst>
            <pc:docMk/>
            <pc:sldMk cId="0" sldId="972"/>
            <ac:spMk id="2" creationId="{4D7DEF26-627A-F1EF-3115-F75C462CDCD8}"/>
          </ac:spMkLst>
        </pc:spChg>
        <pc:spChg chg="add mod">
          <ac:chgData name="Sara DeCaro" userId="S::sdecaro@pittstate.edu::8ca08b3c-63ff-40d2-a2a1-1f40576c096d" providerId="AD" clId="Web-{D187D705-1A42-FFFB-3E84-41AEAB07EE08}" dt="2024-05-09T00:32:32.740" v="611" actId="1076"/>
          <ac:spMkLst>
            <pc:docMk/>
            <pc:sldMk cId="0" sldId="972"/>
            <ac:spMk id="3" creationId="{412849EB-9025-180A-AA0C-18E90E7F3880}"/>
          </ac:spMkLst>
        </pc:spChg>
        <pc:spChg chg="add del mod">
          <ac:chgData name="Sara DeCaro" userId="S::sdecaro@pittstate.edu::8ca08b3c-63ff-40d2-a2a1-1f40576c096d" providerId="AD" clId="Web-{D187D705-1A42-FFFB-3E84-41AEAB07EE08}" dt="2024-05-09T00:22:38.342" v="506"/>
          <ac:spMkLst>
            <pc:docMk/>
            <pc:sldMk cId="0" sldId="972"/>
            <ac:spMk id="4" creationId="{4519869E-0615-68E6-F1E8-2B8A9DB05688}"/>
          </ac:spMkLst>
        </pc:spChg>
        <pc:spChg chg="add mod">
          <ac:chgData name="Sara DeCaro" userId="S::sdecaro@pittstate.edu::8ca08b3c-63ff-40d2-a2a1-1f40576c096d" providerId="AD" clId="Web-{D187D705-1A42-FFFB-3E84-41AEAB07EE08}" dt="2024-05-09T00:32:20.474" v="610" actId="1076"/>
          <ac:spMkLst>
            <pc:docMk/>
            <pc:sldMk cId="0" sldId="972"/>
            <ac:spMk id="5" creationId="{4D64AFF6-9B6B-251C-6920-18CC59374BE9}"/>
          </ac:spMkLst>
        </pc:spChg>
        <pc:spChg chg="add del mod">
          <ac:chgData name="Sara DeCaro" userId="S::sdecaro@pittstate.edu::8ca08b3c-63ff-40d2-a2a1-1f40576c096d" providerId="AD" clId="Web-{D187D705-1A42-FFFB-3E84-41AEAB07EE08}" dt="2024-05-09T00:27:30.150" v="575"/>
          <ac:spMkLst>
            <pc:docMk/>
            <pc:sldMk cId="0" sldId="972"/>
            <ac:spMk id="6" creationId="{D7DCF504-3C35-14D2-398A-DFDE9D66F5CD}"/>
          </ac:spMkLst>
        </pc:spChg>
        <pc:spChg chg="add mod">
          <ac:chgData name="Sara DeCaro" userId="S::sdecaro@pittstate.edu::8ca08b3c-63ff-40d2-a2a1-1f40576c096d" providerId="AD" clId="Web-{D187D705-1A42-FFFB-3E84-41AEAB07EE08}" dt="2024-05-09T00:29:04.216" v="594" actId="1076"/>
          <ac:spMkLst>
            <pc:docMk/>
            <pc:sldMk cId="0" sldId="972"/>
            <ac:spMk id="7" creationId="{78BFD9EA-AD6F-0B19-ACB2-AC9C6A8AE31F}"/>
          </ac:spMkLst>
        </pc:spChg>
        <pc:spChg chg="mod">
          <ac:chgData name="Sara DeCaro" userId="S::sdecaro@pittstate.edu::8ca08b3c-63ff-40d2-a2a1-1f40576c096d" providerId="AD" clId="Web-{D187D705-1A42-FFFB-3E84-41AEAB07EE08}" dt="2024-05-09T00:31:47.911" v="608" actId="1076"/>
          <ac:spMkLst>
            <pc:docMk/>
            <pc:sldMk cId="0" sldId="972"/>
            <ac:spMk id="9219" creationId="{8E9BF984-D7F7-4CC5-A0B7-D49B0D34C0C7}"/>
          </ac:spMkLst>
        </pc:spChg>
        <pc:spChg chg="mod">
          <ac:chgData name="Sara DeCaro" userId="S::sdecaro@pittstate.edu::8ca08b3c-63ff-40d2-a2a1-1f40576c096d" providerId="AD" clId="Web-{D187D705-1A42-FFFB-3E84-41AEAB07EE08}" dt="2024-05-09T00:32:00.817" v="609" actId="1076"/>
          <ac:spMkLst>
            <pc:docMk/>
            <pc:sldMk cId="0" sldId="972"/>
            <ac:spMk id="9221" creationId="{563C8D4F-D6EA-4170-9A01-111FB167C850}"/>
          </ac:spMkLst>
        </pc:spChg>
        <pc:spChg chg="mod">
          <ac:chgData name="Sara DeCaro" userId="S::sdecaro@pittstate.edu::8ca08b3c-63ff-40d2-a2a1-1f40576c096d" providerId="AD" clId="Web-{D187D705-1A42-FFFB-3E84-41AEAB07EE08}" dt="2024-05-09T00:31:28.738" v="605" actId="1076"/>
          <ac:spMkLst>
            <pc:docMk/>
            <pc:sldMk cId="0" sldId="972"/>
            <ac:spMk id="9223" creationId="{BCEA3B42-C6B2-4E91-8BAB-F15A4CFFC6F4}"/>
          </ac:spMkLst>
        </pc:spChg>
        <pc:spChg chg="del mod">
          <ac:chgData name="Sara DeCaro" userId="S::sdecaro@pittstate.edu::8ca08b3c-63ff-40d2-a2a1-1f40576c096d" providerId="AD" clId="Web-{D187D705-1A42-FFFB-3E84-41AEAB07EE08}" dt="2024-05-09T00:10:38.703" v="302"/>
          <ac:spMkLst>
            <pc:docMk/>
            <pc:sldMk cId="0" sldId="972"/>
            <ac:spMk id="9225" creationId="{8CAACDBD-2EFC-4AD6-8C6D-8BEFB96CDF9C}"/>
          </ac:spMkLst>
        </pc:spChg>
        <pc:spChg chg="del mod">
          <ac:chgData name="Sara DeCaro" userId="S::sdecaro@pittstate.edu::8ca08b3c-63ff-40d2-a2a1-1f40576c096d" providerId="AD" clId="Web-{D187D705-1A42-FFFB-3E84-41AEAB07EE08}" dt="2024-05-09T00:10:56.454" v="304"/>
          <ac:spMkLst>
            <pc:docMk/>
            <pc:sldMk cId="0" sldId="972"/>
            <ac:spMk id="9227" creationId="{5536D205-9E0E-4D7F-8FB5-A20552C0C0E7}"/>
          </ac:spMkLst>
        </pc:spChg>
        <pc:spChg chg="del mod">
          <ac:chgData name="Sara DeCaro" userId="S::sdecaro@pittstate.edu::8ca08b3c-63ff-40d2-a2a1-1f40576c096d" providerId="AD" clId="Web-{D187D705-1A42-FFFB-3E84-41AEAB07EE08}" dt="2024-05-09T00:11:03.986" v="307"/>
          <ac:spMkLst>
            <pc:docMk/>
            <pc:sldMk cId="0" sldId="972"/>
            <ac:spMk id="9229" creationId="{66513CD3-5726-485A-AF81-66200D0A6402}"/>
          </ac:spMkLst>
        </pc:spChg>
        <pc:spChg chg="del mod">
          <ac:chgData name="Sara DeCaro" userId="S::sdecaro@pittstate.edu::8ca08b3c-63ff-40d2-a2a1-1f40576c096d" providerId="AD" clId="Web-{D187D705-1A42-FFFB-3E84-41AEAB07EE08}" dt="2024-05-09T00:11:12.205" v="309"/>
          <ac:spMkLst>
            <pc:docMk/>
            <pc:sldMk cId="0" sldId="972"/>
            <ac:spMk id="9231" creationId="{679EB63B-3639-4736-8A6B-4047938605DB}"/>
          </ac:spMkLst>
        </pc:spChg>
        <pc:spChg chg="mod">
          <ac:chgData name="Sara DeCaro" userId="S::sdecaro@pittstate.edu::8ca08b3c-63ff-40d2-a2a1-1f40576c096d" providerId="AD" clId="Web-{D187D705-1A42-FFFB-3E84-41AEAB07EE08}" dt="2024-05-09T00:11:28.190" v="313" actId="20577"/>
          <ac:spMkLst>
            <pc:docMk/>
            <pc:sldMk cId="0" sldId="972"/>
            <ac:spMk id="9233" creationId="{432F4676-45F9-4820-872F-2C296497E75E}"/>
          </ac:spMkLst>
        </pc:spChg>
        <pc:spChg chg="del mod">
          <ac:chgData name="Sara DeCaro" userId="S::sdecaro@pittstate.edu::8ca08b3c-63ff-40d2-a2a1-1f40576c096d" providerId="AD" clId="Web-{D187D705-1A42-FFFB-3E84-41AEAB07EE08}" dt="2024-05-09T00:11:17.893" v="311"/>
          <ac:spMkLst>
            <pc:docMk/>
            <pc:sldMk cId="0" sldId="972"/>
            <ac:spMk id="9235" creationId="{EE0609D1-4C35-45F5-91E8-007A6F2781E8}"/>
          </ac:spMkLst>
        </pc:spChg>
        <pc:spChg chg="mod">
          <ac:chgData name="Sara DeCaro" userId="S::sdecaro@pittstate.edu::8ca08b3c-63ff-40d2-a2a1-1f40576c096d" providerId="AD" clId="Web-{D187D705-1A42-FFFB-3E84-41AEAB07EE08}" dt="2024-05-09T00:06:16.255" v="257" actId="1076"/>
          <ac:spMkLst>
            <pc:docMk/>
            <pc:sldMk cId="0" sldId="972"/>
            <ac:spMk id="9237" creationId="{F64FFDEE-1AD8-492B-828D-4B004006A93A}"/>
          </ac:spMkLst>
        </pc:spChg>
        <pc:picChg chg="mod">
          <ac:chgData name="Sara DeCaro" userId="S::sdecaro@pittstate.edu::8ca08b3c-63ff-40d2-a2a1-1f40576c096d" providerId="AD" clId="Web-{D187D705-1A42-FFFB-3E84-41AEAB07EE08}" dt="2024-05-09T00:31:37.098" v="607" actId="1076"/>
          <ac:picMkLst>
            <pc:docMk/>
            <pc:sldMk cId="0" sldId="972"/>
            <ac:picMk id="9218" creationId="{5251A872-0A47-4612-B5A9-8308579EB955}"/>
          </ac:picMkLst>
        </pc:picChg>
        <pc:picChg chg="mod">
          <ac:chgData name="Sara DeCaro" userId="S::sdecaro@pittstate.edu::8ca08b3c-63ff-40d2-a2a1-1f40576c096d" providerId="AD" clId="Web-{D187D705-1A42-FFFB-3E84-41AEAB07EE08}" dt="2024-05-09T00:31:32.410" v="606" actId="1076"/>
          <ac:picMkLst>
            <pc:docMk/>
            <pc:sldMk cId="0" sldId="972"/>
            <ac:picMk id="9220" creationId="{C582389E-6BE6-4484-B6E8-0B715D68508A}"/>
          </ac:picMkLst>
        </pc:picChg>
        <pc:picChg chg="mod">
          <ac:chgData name="Sara DeCaro" userId="S::sdecaro@pittstate.edu::8ca08b3c-63ff-40d2-a2a1-1f40576c096d" providerId="AD" clId="Web-{D187D705-1A42-FFFB-3E84-41AEAB07EE08}" dt="2024-05-09T00:31:21.847" v="604" actId="1076"/>
          <ac:picMkLst>
            <pc:docMk/>
            <pc:sldMk cId="0" sldId="972"/>
            <ac:picMk id="9222" creationId="{812D79AA-D1C2-4B63-87F5-0CBCD8F63F3F}"/>
          </ac:picMkLst>
        </pc:picChg>
        <pc:picChg chg="del">
          <ac:chgData name="Sara DeCaro" userId="S::sdecaro@pittstate.edu::8ca08b3c-63ff-40d2-a2a1-1f40576c096d" providerId="AD" clId="Web-{D187D705-1A42-FFFB-3E84-41AEAB07EE08}" dt="2024-05-09T00:10:02.702" v="298"/>
          <ac:picMkLst>
            <pc:docMk/>
            <pc:sldMk cId="0" sldId="972"/>
            <ac:picMk id="9224" creationId="{F1315790-D646-4CC5-B984-E4F14CECA813}"/>
          </ac:picMkLst>
        </pc:picChg>
        <pc:picChg chg="del">
          <ac:chgData name="Sara DeCaro" userId="S::sdecaro@pittstate.edu::8ca08b3c-63ff-40d2-a2a1-1f40576c096d" providerId="AD" clId="Web-{D187D705-1A42-FFFB-3E84-41AEAB07EE08}" dt="2024-05-09T00:10:36.657" v="301"/>
          <ac:picMkLst>
            <pc:docMk/>
            <pc:sldMk cId="0" sldId="972"/>
            <ac:picMk id="9226" creationId="{6026B215-0270-45C1-89DC-05093F3EF7A2}"/>
          </ac:picMkLst>
        </pc:picChg>
        <pc:picChg chg="del">
          <ac:chgData name="Sara DeCaro" userId="S::sdecaro@pittstate.edu::8ca08b3c-63ff-40d2-a2a1-1f40576c096d" providerId="AD" clId="Web-{D187D705-1A42-FFFB-3E84-41AEAB07EE08}" dt="2024-05-09T00:11:39.393" v="317"/>
          <ac:picMkLst>
            <pc:docMk/>
            <pc:sldMk cId="0" sldId="972"/>
            <ac:picMk id="9228" creationId="{F953F0AA-398E-4A91-9255-A9D2F92C694B}"/>
          </ac:picMkLst>
        </pc:picChg>
        <pc:picChg chg="del">
          <ac:chgData name="Sara DeCaro" userId="S::sdecaro@pittstate.edu::8ca08b3c-63ff-40d2-a2a1-1f40576c096d" providerId="AD" clId="Web-{D187D705-1A42-FFFB-3E84-41AEAB07EE08}" dt="2024-05-09T00:11:36.768" v="316"/>
          <ac:picMkLst>
            <pc:docMk/>
            <pc:sldMk cId="0" sldId="972"/>
            <ac:picMk id="9230" creationId="{18BD1F2C-D0F7-4306-A905-FD1367770648}"/>
          </ac:picMkLst>
        </pc:picChg>
        <pc:picChg chg="del">
          <ac:chgData name="Sara DeCaro" userId="S::sdecaro@pittstate.edu::8ca08b3c-63ff-40d2-a2a1-1f40576c096d" providerId="AD" clId="Web-{D187D705-1A42-FFFB-3E84-41AEAB07EE08}" dt="2024-05-09T00:11:31.581" v="314"/>
          <ac:picMkLst>
            <pc:docMk/>
            <pc:sldMk cId="0" sldId="972"/>
            <ac:picMk id="9232" creationId="{A7E8C4E3-0023-409B-BAB3-0A79374A9BB8}"/>
          </ac:picMkLst>
        </pc:picChg>
        <pc:picChg chg="del">
          <ac:chgData name="Sara DeCaro" userId="S::sdecaro@pittstate.edu::8ca08b3c-63ff-40d2-a2a1-1f40576c096d" providerId="AD" clId="Web-{D187D705-1A42-FFFB-3E84-41AEAB07EE08}" dt="2024-05-09T00:11:34.549" v="315"/>
          <ac:picMkLst>
            <pc:docMk/>
            <pc:sldMk cId="0" sldId="972"/>
            <ac:picMk id="9234" creationId="{7EEE12CD-6C31-4E2D-A797-3F6F257EBFFD}"/>
          </ac:picMkLst>
        </pc:picChg>
        <pc:picChg chg="mod">
          <ac:chgData name="Sara DeCaro" userId="S::sdecaro@pittstate.edu::8ca08b3c-63ff-40d2-a2a1-1f40576c096d" providerId="AD" clId="Web-{D187D705-1A42-FFFB-3E84-41AEAB07EE08}" dt="2024-05-09T00:05:57.958" v="251"/>
          <ac:picMkLst>
            <pc:docMk/>
            <pc:sldMk cId="0" sldId="972"/>
            <ac:picMk id="9236" creationId="{DD24A2C8-6FC7-4891-8873-20FE4A3BB528}"/>
          </ac:picMkLst>
        </pc:picChg>
      </pc:sldChg>
      <pc:sldChg chg="del">
        <pc:chgData name="Sara DeCaro" userId="S::sdecaro@pittstate.edu::8ca08b3c-63ff-40d2-a2a1-1f40576c096d" providerId="AD" clId="Web-{D187D705-1A42-FFFB-3E84-41AEAB07EE08}" dt="2024-05-09T00:12:09.817" v="319"/>
        <pc:sldMkLst>
          <pc:docMk/>
          <pc:sldMk cId="0" sldId="973"/>
        </pc:sldMkLst>
      </pc:sldChg>
      <pc:sldChg chg="del">
        <pc:chgData name="Sara DeCaro" userId="S::sdecaro@pittstate.edu::8ca08b3c-63ff-40d2-a2a1-1f40576c096d" providerId="AD" clId="Web-{D187D705-1A42-FFFB-3E84-41AEAB07EE08}" dt="2024-05-09T00:11:51.566" v="318"/>
        <pc:sldMkLst>
          <pc:docMk/>
          <pc:sldMk cId="0" sldId="977"/>
        </pc:sldMkLst>
      </pc:sldChg>
      <pc:sldChg chg="addSp modSp add del replId">
        <pc:chgData name="Sara DeCaro" userId="S::sdecaro@pittstate.edu::8ca08b3c-63ff-40d2-a2a1-1f40576c096d" providerId="AD" clId="Web-{D187D705-1A42-FFFB-3E84-41AEAB07EE08}" dt="2024-05-08T23:24:30.002" v="4"/>
        <pc:sldMkLst>
          <pc:docMk/>
          <pc:sldMk cId="2235845020" sldId="980"/>
        </pc:sldMkLst>
        <pc:picChg chg="add mod">
          <ac:chgData name="Sara DeCaro" userId="S::sdecaro@pittstate.edu::8ca08b3c-63ff-40d2-a2a1-1f40576c096d" providerId="AD" clId="Web-{D187D705-1A42-FFFB-3E84-41AEAB07EE08}" dt="2024-05-08T23:23:34" v="3"/>
          <ac:picMkLst>
            <pc:docMk/>
            <pc:sldMk cId="2235845020" sldId="980"/>
            <ac:picMk id="2" creationId="{5478A979-81E8-DA96-D379-3129C5711DC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355020-FC44-4C4A-BB07-094675F644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9A914A-B59C-4316-BA98-C185C96ED2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1C6F2810-210E-4AB6-860F-B909DC648101}" type="datetimeFigureOut">
              <a:rPr lang="en-US"/>
              <a:pPr>
                <a:defRPr/>
              </a:pPr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D44A8-1C38-46A6-A837-420BFBAE2E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127AB-7F39-485A-9038-5CB45833EE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7960AA-D56B-49CE-9A4E-F4ADDA70FD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446B1E1-9394-4027-AB6A-474E2CE76D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3157B92-A5EC-4389-890A-155B6228244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C141EDD-EF66-4875-BD1F-F94639EAB8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70AFEB2C-1DDA-43C7-8A43-D65FFDF2C80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3F8392AF-7297-4156-8D96-593CCE9597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A36650E5-F4AF-4A38-88C5-124F82B1F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0FFA506-8DDD-449A-A0AB-F6E73756E2D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E5A7FFB0-00BF-42DC-B6DB-F4A51B9243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B7BB0BE-DBE9-4A37-9716-7A2D5A612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951B1FB-F7B0-4876-9BB8-ABF2D404B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0B74AF0-7302-4C21-B4F4-8D758E864395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C0622743-DE3F-4C88-949B-22FD323F4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57FB7FD-37A4-4809-A3D5-9BFC5A5C5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D84F02BF-2623-41C5-A875-4D371DBB4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F2EAAED-5417-4AD5-B6F1-C51EB1BDDC80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624AE86F-0397-4727-8CDF-02B01B3B64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AB858B1C-33CE-40F9-AEA5-8BBB3291E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AAA505BE-F41F-4274-9ED4-DD4EC2581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56B7754-7732-4801-9C8C-BC00B891233D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F3E473B-6DE2-4483-80B2-47A3A0D44A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1543D18-2E5F-487D-9DB9-8E292195E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4130BD52-3DF9-43CC-AFAF-78263F49A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7AC5E46-188D-450C-9C2D-951119E0E25E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D87E242B-EA1B-40E2-98AF-A1802CF32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E756771C-8B92-4D7A-BC14-488ECFC1B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95BD8955-5E80-4AB9-8194-CC4B6EBC5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3FA3C21-2233-4DD1-B8AC-AEEA5414FE1C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4780640-BAF0-407F-8E92-12D89F358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BB083D7A-EE6B-4634-AE57-1B5592AC4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DD89F8E-9665-4C8D-80D3-D5EE9A514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F03CE37-A4C1-4EBF-B54B-8B4B1C46470D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A42FA38-19A2-48B0-9DD8-C35803F5EA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17A15ED-C5EC-4CD7-BB31-EAA6F5EC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2E4B376B-835B-4474-B212-7AF65D70E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7504C7C-FA3B-4C0A-B0CD-73C3447E8CFB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D02136E-058F-46A7-8BF3-C44559BA6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34917823-854C-4020-B725-58DEB85BE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B13E87F-98F2-4F14-9E4C-9A6D272D9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51DA092-D5D4-481C-8862-F72C24B3B2BB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F65E6A1-0141-4761-92CE-719716A6CA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1E3D4454-0FC5-4833-B1FE-21FD1021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02219B16-4664-4627-8C7A-80D8E73B5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5037652-06AA-4801-8FD7-BADC115157B7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BA5E0A49-2572-4A34-8E29-07A324262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9EE32F6E-C67D-484E-9AFD-9F4B8170B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100F1BAC-B6F4-4F32-B57F-347396E64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9D982C6-C650-494C-B9F2-F1463C676157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DB56AB57-490E-48CE-9715-9EDC5E61B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00F0A293-E974-4449-A245-66A4E7FB0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C06FB193-AF10-4707-A61C-1899A0CA1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45FFA49-F2C8-4FC0-A245-8F1E88535041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425759E3-9CC2-4B5E-8095-B70C8BAD2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ABCDFFE1-258D-4982-9778-D12CAAB3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DD1FBD8F-4206-44B0-BE9A-254A257F2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B59E41B-6997-491F-BA12-B10E5ED188BE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AE524012-2F6D-4A46-8D02-F404C1ED2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4D754F5-E233-4B79-9028-3D2E6F4A2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1910676-9FF3-4127-BB2A-740DCB6F6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FF5B91A-390F-4507-94B4-8799F4003A7D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D1798E-CF0D-4B47-9166-D5C103C7742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0315D4F-8DFF-42A5-8445-279FFC0D7BC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303BE0F-2B2E-4112-A93E-6C47592BD30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B30F119-E56A-49EF-8653-07A0C63BD1E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7C6BCA0B-6996-4DEB-9C89-F7308572C62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779DA49F-FE52-4688-A671-222549275D1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92AAF564-77ED-4932-B811-83E02C4261E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70F6CEAB-936F-4BF4-A624-D0B7B44BC26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7C89988C-34B6-443D-A671-6128D8B49CD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255838-C310-4BE8-B095-DA4888307F8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4180327F-E11F-472C-8658-79AECE1A8D0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2BAA9214-D1DB-4AD1-949C-D083EF3EADE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B4556332-85BD-4BC6-94F8-79F8E175146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7F3EFC60-0595-4BC1-826A-2EC4DDB439E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6584237C-1A43-4201-8D5A-D8F0372EBD9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958D62B6-5C77-4C63-B930-4588E01A3E4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8BB7373B-7C31-4446-A7D5-C47792AC398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14827D9D-6BCF-43B6-8CA4-F14E622680A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B2FFB854-74D9-4CC7-A6D4-4CF77F32636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7C2194BA-638E-43D7-89EE-2875C9FEDDC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FFC7CBB6-AF83-446B-9009-9D4C7CB78CD8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8A8E053-8C2C-4F60-BD4C-3836DDE34E66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</p:grpSp>
      <p:sp>
        <p:nvSpPr>
          <p:cNvPr id="616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1C6656DA-1820-4F98-B1D3-2BCBF3E5DFE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323484AD-527B-4EA6-A93B-2C41456DDE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FA20C493-B1E6-4B0F-A208-ABFE030FC3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E6636-5F68-4845-955E-1EF313C50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462589"/>
      </p:ext>
    </p:extLst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2F05DED6-BB4E-4D72-9C06-FBE39A7480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8376FD88-64C6-4872-BEE8-0E73096EF4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0C0D0-8511-4B46-85C1-FDE2ACD5126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138315E-1363-4CE0-9036-887BE801408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57599"/>
      </p:ext>
    </p:extLst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5FB23970-3D4D-4650-90E5-F119B71898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DBFC3C95-1D5C-473D-BBC2-7B2CEFCE6E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56DC7-FB8A-474F-9D3B-D307307E7C2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9617DB85-0106-4E84-96EC-3309E50DFE0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24818"/>
      </p:ext>
    </p:extLst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C7DF53E1-F400-4A0D-9986-780D769BA1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7DECDB69-014E-4531-83B3-83FB5A285A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CCFC0-84C4-41A5-A70C-AC8FE2BA23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71A9C054-770D-4607-9AC0-E49ED687B50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91379"/>
      </p:ext>
    </p:extLst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01417C8E-D894-45B8-8D07-BA2AB5EF7F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8CDB3EAB-A7C4-49C0-B03B-8784B6695D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F2E41-B501-4AC6-A0EF-4409ED474F2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FDE895BE-7B74-4B66-A643-11127281557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85962"/>
      </p:ext>
    </p:extLst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D4487813-BFAF-4BFD-A09A-9A22447779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1B944F6E-942B-4A22-A868-F71F704F07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ACD91-3479-49E8-BE58-C8C49DACC0F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896BE3D1-8E0E-46F0-BE00-F836ED88024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329"/>
      </p:ext>
    </p:extLst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B7E45A7E-593D-482B-B926-C0D162A609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57396241-1254-4A00-8ADB-35DE6E963B3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23F38-73F9-4E1F-B98B-1D2DFA038C3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0A4F01AC-0854-4F29-B22B-78F1087DCB1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91683"/>
      </p:ext>
    </p:extLst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02CDE23B-B746-460E-A358-F284A16B87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099FCAFC-050E-4080-B1E4-EB69101DB9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A27B6-0AAC-4D10-9513-ED6D958BD5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3375E5F8-BD8C-46BB-8F1E-865500B24E2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05216"/>
      </p:ext>
    </p:extLst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DD5C5EA3-ED1B-4108-A655-274FA423B3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94886894-A720-4DB6-97D8-8842D10FC9F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A1E4F-135F-4AAE-B25E-82904FC7951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4AFA98BC-7F6D-481C-8C1F-17A72082A3B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62552"/>
      </p:ext>
    </p:extLst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88E47C34-A965-468A-9CFC-2E5E106E798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75DDB9A2-FA32-4FF1-A7EC-A5823A0C8A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BB163-553D-4237-87A5-594F4F26DF9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1454CA0B-2AE6-4AA7-A7C7-ADCC205F122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78835"/>
      </p:ext>
    </p:extLst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C82D1D46-36E9-47B9-94AA-8CEF1124E6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013E020D-69D6-4462-96DE-1DC5C921DC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38477-67E9-40FA-885B-F67DC2268D5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8B61CE3-B362-4055-9482-A5123A4119F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34769"/>
      </p:ext>
    </p:extLst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6D06E3F-3F07-4EC0-80FC-AE952717E6C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123" name="Rectangle 3">
              <a:extLst>
                <a:ext uri="{FF2B5EF4-FFF2-40B4-BE49-F238E27FC236}">
                  <a16:creationId xmlns:a16="http://schemas.microsoft.com/office/drawing/2014/main" id="{89DD647C-8351-43BB-98E7-053FF673C26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4124D3E5-E644-4009-9428-F0EA2A3C115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34" name="Rectangle 5">
              <a:extLst>
                <a:ext uri="{FF2B5EF4-FFF2-40B4-BE49-F238E27FC236}">
                  <a16:creationId xmlns:a16="http://schemas.microsoft.com/office/drawing/2014/main" id="{E24C6CD9-FEB8-4DAB-87EC-66E382AB192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35" name="Rectangle 6">
              <a:extLst>
                <a:ext uri="{FF2B5EF4-FFF2-40B4-BE49-F238E27FC236}">
                  <a16:creationId xmlns:a16="http://schemas.microsoft.com/office/drawing/2014/main" id="{882440DA-95D8-43B8-9B08-F20669F315D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36" name="Rectangle 7">
              <a:extLst>
                <a:ext uri="{FF2B5EF4-FFF2-40B4-BE49-F238E27FC236}">
                  <a16:creationId xmlns:a16="http://schemas.microsoft.com/office/drawing/2014/main" id="{E3BC6650-36E9-4C65-B112-285ED32F42F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37" name="Rectangle 8">
              <a:extLst>
                <a:ext uri="{FF2B5EF4-FFF2-40B4-BE49-F238E27FC236}">
                  <a16:creationId xmlns:a16="http://schemas.microsoft.com/office/drawing/2014/main" id="{CE0D2B80-3B3F-42CF-BEEB-236AB1D5BE9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5129" name="Rectangle 9">
              <a:extLst>
                <a:ext uri="{FF2B5EF4-FFF2-40B4-BE49-F238E27FC236}">
                  <a16:creationId xmlns:a16="http://schemas.microsoft.com/office/drawing/2014/main" id="{48F5D684-C1E8-4D9F-A95E-51B5FB8F583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5130" name="Rectangle 10">
              <a:extLst>
                <a:ext uri="{FF2B5EF4-FFF2-40B4-BE49-F238E27FC236}">
                  <a16:creationId xmlns:a16="http://schemas.microsoft.com/office/drawing/2014/main" id="{777D6DDA-0C79-4C22-A54C-6BC18232CB9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040" name="Rectangle 11">
              <a:extLst>
                <a:ext uri="{FF2B5EF4-FFF2-40B4-BE49-F238E27FC236}">
                  <a16:creationId xmlns:a16="http://schemas.microsoft.com/office/drawing/2014/main" id="{A0ECB8D7-3ACA-4166-9D97-5C29769414D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41" name="Rectangle 12">
              <a:extLst>
                <a:ext uri="{FF2B5EF4-FFF2-40B4-BE49-F238E27FC236}">
                  <a16:creationId xmlns:a16="http://schemas.microsoft.com/office/drawing/2014/main" id="{745C7A76-7201-48F7-9CA3-F4F74658F56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42" name="Rectangle 13">
              <a:extLst>
                <a:ext uri="{FF2B5EF4-FFF2-40B4-BE49-F238E27FC236}">
                  <a16:creationId xmlns:a16="http://schemas.microsoft.com/office/drawing/2014/main" id="{027C3904-1A03-428E-8FF2-B348BB3FDAE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43" name="Rectangle 14">
              <a:extLst>
                <a:ext uri="{FF2B5EF4-FFF2-40B4-BE49-F238E27FC236}">
                  <a16:creationId xmlns:a16="http://schemas.microsoft.com/office/drawing/2014/main" id="{76901F1F-F4F3-40E2-9B4A-BE4A40FF837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5135" name="Rectangle 15">
              <a:extLst>
                <a:ext uri="{FF2B5EF4-FFF2-40B4-BE49-F238E27FC236}">
                  <a16:creationId xmlns:a16="http://schemas.microsoft.com/office/drawing/2014/main" id="{F5B7AA9C-85B2-4AA0-BAE8-C037302F093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045" name="Rectangle 16">
              <a:extLst>
                <a:ext uri="{FF2B5EF4-FFF2-40B4-BE49-F238E27FC236}">
                  <a16:creationId xmlns:a16="http://schemas.microsoft.com/office/drawing/2014/main" id="{129BEA29-98D8-4233-9EFA-ED1AB19E7A9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5137" name="Rectangle 17">
              <a:extLst>
                <a:ext uri="{FF2B5EF4-FFF2-40B4-BE49-F238E27FC236}">
                  <a16:creationId xmlns:a16="http://schemas.microsoft.com/office/drawing/2014/main" id="{4A7B0D17-F6D2-45C5-B8F7-58F61517D95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047" name="Rectangle 18">
              <a:extLst>
                <a:ext uri="{FF2B5EF4-FFF2-40B4-BE49-F238E27FC236}">
                  <a16:creationId xmlns:a16="http://schemas.microsoft.com/office/drawing/2014/main" id="{6055E6BB-8204-4E42-9A3B-30EF55FE554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5139" name="Rectangle 19">
              <a:extLst>
                <a:ext uri="{FF2B5EF4-FFF2-40B4-BE49-F238E27FC236}">
                  <a16:creationId xmlns:a16="http://schemas.microsoft.com/office/drawing/2014/main" id="{79DD9D22-BCBD-478B-AD71-C9F2207737E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049" name="Rectangle 20">
              <a:extLst>
                <a:ext uri="{FF2B5EF4-FFF2-40B4-BE49-F238E27FC236}">
                  <a16:creationId xmlns:a16="http://schemas.microsoft.com/office/drawing/2014/main" id="{C98AF2B5-2B6E-4009-9FC4-0269A1BED78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50" name="Rectangle 21">
              <a:extLst>
                <a:ext uri="{FF2B5EF4-FFF2-40B4-BE49-F238E27FC236}">
                  <a16:creationId xmlns:a16="http://schemas.microsoft.com/office/drawing/2014/main" id="{3989E2ED-7624-4C36-B415-11F43533B45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51" name="Freeform 22">
              <a:extLst>
                <a:ext uri="{FF2B5EF4-FFF2-40B4-BE49-F238E27FC236}">
                  <a16:creationId xmlns:a16="http://schemas.microsoft.com/office/drawing/2014/main" id="{D0FB2D81-2957-411C-9028-F2A5602330D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23">
              <a:extLst>
                <a:ext uri="{FF2B5EF4-FFF2-40B4-BE49-F238E27FC236}">
                  <a16:creationId xmlns:a16="http://schemas.microsoft.com/office/drawing/2014/main" id="{0ABCE51C-017B-4A16-ADFF-45F83C2737B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</p:grpSp>
      <p:sp>
        <p:nvSpPr>
          <p:cNvPr id="5144" name="Rectangle 24">
            <a:extLst>
              <a:ext uri="{FF2B5EF4-FFF2-40B4-BE49-F238E27FC236}">
                <a16:creationId xmlns:a16="http://schemas.microsoft.com/office/drawing/2014/main" id="{89815B78-B842-42E1-A0C6-4630958DC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C6223978-3CE4-4219-9ED1-5F296586A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46" name="Rectangle 26">
            <a:extLst>
              <a:ext uri="{FF2B5EF4-FFF2-40B4-BE49-F238E27FC236}">
                <a16:creationId xmlns:a16="http://schemas.microsoft.com/office/drawing/2014/main" id="{D64B695F-62F7-4892-990E-CFF068DB5A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47" name="Rectangle 27">
            <a:extLst>
              <a:ext uri="{FF2B5EF4-FFF2-40B4-BE49-F238E27FC236}">
                <a16:creationId xmlns:a16="http://schemas.microsoft.com/office/drawing/2014/main" id="{36F5CE1D-7F70-4223-ADB5-426A473900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3BE8B8-8C26-47FF-B0BD-1A3761D41A6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148" name="Rectangle 28">
            <a:extLst>
              <a:ext uri="{FF2B5EF4-FFF2-40B4-BE49-F238E27FC236}">
                <a16:creationId xmlns:a16="http://schemas.microsoft.com/office/drawing/2014/main" id="{E1DC2ACA-F461-4654-BDF7-2FE6E0DA2B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20" r:id="rId1"/>
    <p:sldLayoutId id="2147485510" r:id="rId2"/>
    <p:sldLayoutId id="2147485511" r:id="rId3"/>
    <p:sldLayoutId id="2147485512" r:id="rId4"/>
    <p:sldLayoutId id="2147485513" r:id="rId5"/>
    <p:sldLayoutId id="2147485514" r:id="rId6"/>
    <p:sldLayoutId id="2147485515" r:id="rId7"/>
    <p:sldLayoutId id="2147485516" r:id="rId8"/>
    <p:sldLayoutId id="2147485517" r:id="rId9"/>
    <p:sldLayoutId id="2147485518" r:id="rId10"/>
    <p:sldLayoutId id="2147485519" r:id="rId11"/>
  </p:sldLayoutIdLst>
  <p:transition advClick="0"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1E6676-E5C5-4207-9D55-22375059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6829"/>
            <a:ext cx="8229600" cy="6270170"/>
          </a:xfrm>
        </p:spPr>
        <p:txBody>
          <a:bodyPr/>
          <a:lstStyle/>
          <a:p>
            <a:pPr>
              <a:defRPr/>
            </a:pPr>
            <a:br>
              <a:rPr lang="en-US" sz="44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  <a:latin typeface="Times New Roman"/>
                <a:cs typeface="Times New Roman"/>
              </a:rPr>
              <a:t>PITTSBURG STATE UNIVERSITY</a:t>
            </a:r>
            <a:br>
              <a:rPr lang="en-US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  <a:t>HALF-CENTURY REUNION</a:t>
            </a:r>
            <a:br>
              <a:rPr lang="en-US" sz="1100">
                <a:solidFill>
                  <a:srgbClr val="FFFFFF"/>
                </a:solidFill>
              </a:rPr>
            </a:br>
            <a:br>
              <a:rPr lang="en-US" sz="1100">
                <a:solidFill>
                  <a:srgbClr val="FFFFFF"/>
                </a:solidFill>
              </a:rPr>
            </a:br>
            <a: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  <a:t>Classes of 1972, 1973, and 1974</a:t>
            </a:r>
            <a:br>
              <a: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</a:br>
            <a:b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</a:br>
            <a:b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</a:br>
            <a:br>
              <a:rPr lang="en-US" sz="3200">
                <a:solidFill>
                  <a:srgbClr val="FFFFFF"/>
                </a:solidFill>
                <a:latin typeface="Times New Roman"/>
                <a:cs typeface="Times New Roman"/>
              </a:rPr>
            </a:br>
            <a:br>
              <a:rPr lang="en-US" sz="3200">
                <a:solidFill>
                  <a:srgbClr val="FFFFFF"/>
                </a:solidFill>
              </a:rPr>
            </a:br>
            <a:br>
              <a:rPr lang="en-US" sz="3200">
                <a:solidFill>
                  <a:srgbClr val="FFFFFF"/>
                </a:solidFill>
              </a:rPr>
            </a:br>
            <a:r>
              <a:rPr lang="en-US" sz="3600" b="1" i="1">
                <a:solidFill>
                  <a:srgbClr val="FFFFFF"/>
                </a:solidFill>
                <a:latin typeface="Times New Roman"/>
                <a:cs typeface="Times New Roman"/>
              </a:rPr>
              <a:t>Those Were the Days</a:t>
            </a:r>
            <a:br>
              <a:rPr lang="en-US" sz="3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>
                <a:solidFill>
                  <a:srgbClr val="FFFFFF"/>
                </a:solidFill>
              </a:rPr>
            </a:b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3075" name="Content Placeholder 7" descr="10.01.tif">
            <a:extLst>
              <a:ext uri="{FF2B5EF4-FFF2-40B4-BE49-F238E27FC236}">
                <a16:creationId xmlns:a16="http://schemas.microsoft.com/office/drawing/2014/main" id="{9F95A13A-1D85-4D16-A57E-5D7729C37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68901" y="2438401"/>
            <a:ext cx="2417083" cy="2394858"/>
          </a:xfrm>
          <a:ln w="1270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>
            <a:extLst>
              <a:ext uri="{FF2B5EF4-FFF2-40B4-BE49-F238E27FC236}">
                <a16:creationId xmlns:a16="http://schemas.microsoft.com/office/drawing/2014/main" id="{C6BD6BBF-9745-4D0B-B45F-E308FC7A0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228600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Dudley Cornish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09E90FFD-D7CB-4F0F-833E-0C0F75488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56388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41906612-7F19-4409-86BD-C0E376422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8288"/>
            <a:ext cx="70104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>
            <a:extLst>
              <a:ext uri="{FF2B5EF4-FFF2-40B4-BE49-F238E27FC236}">
                <a16:creationId xmlns:a16="http://schemas.microsoft.com/office/drawing/2014/main" id="{414B0824-391C-4634-9B0C-69528CF7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8674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Prentice Gudgeon</a:t>
            </a:r>
          </a:p>
        </p:txBody>
      </p:sp>
    </p:spTree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4156B41-F9CB-4937-B726-5460C559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33543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7B5945AD-D9E7-46DC-871B-005D19833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676400"/>
            <a:ext cx="358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Jack Overman</a:t>
            </a:r>
          </a:p>
        </p:txBody>
      </p:sp>
    </p:spTree>
  </p:cSld>
  <p:clrMapOvr>
    <a:masterClrMapping/>
  </p:clrMapOvr>
  <p:transition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>
            <a:extLst>
              <a:ext uri="{FF2B5EF4-FFF2-40B4-BE49-F238E27FC236}">
                <a16:creationId xmlns:a16="http://schemas.microsoft.com/office/drawing/2014/main" id="{EDC8DC3F-5C44-4CA2-9504-80688B12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584372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The long lines of registration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9245DC15-78E9-43EB-8B97-E4DC96C3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2484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549ECED-14B1-480D-9566-46245A7C8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3390900"/>
            <a:ext cx="225583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04546409-7964-41CC-90AD-3CE92458B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15" y="2960914"/>
            <a:ext cx="383177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Move in</a:t>
            </a:r>
          </a:p>
        </p:txBody>
      </p:sp>
      <p:sp>
        <p:nvSpPr>
          <p:cNvPr id="24580" name="TextBox 2">
            <a:extLst>
              <a:ext uri="{FF2B5EF4-FFF2-40B4-BE49-F238E27FC236}">
                <a16:creationId xmlns:a16="http://schemas.microsoft.com/office/drawing/2014/main" id="{6D8E338F-F331-43C3-B3D7-F413B3C7D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714" y="4426857"/>
            <a:ext cx="17308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800">
                <a:latin typeface="Times New Roman"/>
                <a:cs typeface="Times New Roman"/>
              </a:rPr>
              <a:t>Buying </a:t>
            </a:r>
            <a:endParaRPr lang="en-US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textbooks</a:t>
            </a:r>
            <a:endParaRPr lang="en-US"/>
          </a:p>
        </p:txBody>
      </p:sp>
      <p:pic>
        <p:nvPicPr>
          <p:cNvPr id="24581" name="Picture 2">
            <a:extLst>
              <a:ext uri="{FF2B5EF4-FFF2-40B4-BE49-F238E27FC236}">
                <a16:creationId xmlns:a16="http://schemas.microsoft.com/office/drawing/2014/main" id="{351D4243-AB86-417F-AA79-9672F5F8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28600"/>
            <a:ext cx="298608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>
            <a:extLst>
              <a:ext uri="{FF2B5EF4-FFF2-40B4-BE49-F238E27FC236}">
                <a16:creationId xmlns:a16="http://schemas.microsoft.com/office/drawing/2014/main" id="{8B636CE0-5276-49CB-BD03-A8217C98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230188"/>
            <a:ext cx="253206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>
            <a:extLst>
              <a:ext uri="{FF2B5EF4-FFF2-40B4-BE49-F238E27FC236}">
                <a16:creationId xmlns:a16="http://schemas.microsoft.com/office/drawing/2014/main" id="{8B42569F-034B-4685-9766-E3F5CF2B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10" y="233363"/>
            <a:ext cx="17272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D1B17416-B225-4DE0-8AC4-97A2CA6FC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6267450"/>
            <a:ext cx="6129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/>
                <a:cs typeface="Times New Roman"/>
              </a:rPr>
              <a:t>Commencement Days 1972, 1973, and 1974</a:t>
            </a:r>
          </a:p>
        </p:txBody>
      </p:sp>
      <p:pic>
        <p:nvPicPr>
          <p:cNvPr id="25603" name="Picture 5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4CFF3A6F-6115-42BC-9DAD-BAC7AA26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034" y="3523312"/>
            <a:ext cx="4699005" cy="257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>
            <a:extLst>
              <a:ext uri="{FF2B5EF4-FFF2-40B4-BE49-F238E27FC236}">
                <a16:creationId xmlns:a16="http://schemas.microsoft.com/office/drawing/2014/main" id="{0CA07904-2B1E-49FC-AD63-EB2BE6970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1000"/>
            <a:ext cx="67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/>
                <a:cs typeface="Times New Roman"/>
              </a:rPr>
              <a:t>1972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01CE1047-2227-4E32-8242-3551A5EE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57" y="379926"/>
            <a:ext cx="39941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>
            <a:extLst>
              <a:ext uri="{FF2B5EF4-FFF2-40B4-BE49-F238E27FC236}">
                <a16:creationId xmlns:a16="http://schemas.microsoft.com/office/drawing/2014/main" id="{D838BC57-0C80-47BE-A5BB-D14E8C504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0838" y="376238"/>
            <a:ext cx="750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/>
                <a:cs typeface="Times New Roman"/>
              </a:rPr>
              <a:t>1973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7" name="TextBox 3">
            <a:extLst>
              <a:ext uri="{FF2B5EF4-FFF2-40B4-BE49-F238E27FC236}">
                <a16:creationId xmlns:a16="http://schemas.microsoft.com/office/drawing/2014/main" id="{B846404F-4EEA-4AF7-AD69-C1B127E5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410200"/>
            <a:ext cx="750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/>
                <a:cs typeface="Times New Roman"/>
              </a:rPr>
              <a:t>1974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8" name="Picture 2">
            <a:extLst>
              <a:ext uri="{FF2B5EF4-FFF2-40B4-BE49-F238E27FC236}">
                <a16:creationId xmlns:a16="http://schemas.microsoft.com/office/drawing/2014/main" id="{88CBF719-48A0-46C9-9103-D998D7E6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37" y="376557"/>
            <a:ext cx="24161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F9702333-DA10-4836-ACB3-1AFF52916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927100"/>
            <a:ext cx="4094162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>
            <a:extLst>
              <a:ext uri="{FF2B5EF4-FFF2-40B4-BE49-F238E27FC236}">
                <a16:creationId xmlns:a16="http://schemas.microsoft.com/office/drawing/2014/main" id="{68DB0AF0-7AF7-420F-8C7F-935F1A205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58" y="304800"/>
            <a:ext cx="839288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Vietnam, Watergate and the Cold War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02D6C7C8-221E-4568-919C-5619B30A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41592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">
            <a:extLst>
              <a:ext uri="{FF2B5EF4-FFF2-40B4-BE49-F238E27FC236}">
                <a16:creationId xmlns:a16="http://schemas.microsoft.com/office/drawing/2014/main" id="{E25DDED8-CD3C-4019-B1D0-EF3954666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1600" y="4183936"/>
            <a:ext cx="3587750" cy="238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53FB6FD4-1B6B-4077-BBA4-613451A0B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3" y="664029"/>
            <a:ext cx="9146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Apollo Program to Skylab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BFDA00FB-2C1A-447E-96C5-2D9CF164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365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A0D7A5FE-9F1F-4E27-9AC9-49FD3137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1843088"/>
            <a:ext cx="44688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92B711B-5A72-4F24-90CB-3E89DA62F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7624" y="195847"/>
            <a:ext cx="1434091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9">
            <a:extLst>
              <a:ext uri="{FF2B5EF4-FFF2-40B4-BE49-F238E27FC236}">
                <a16:creationId xmlns:a16="http://schemas.microsoft.com/office/drawing/2014/main" id="{24CFC2F1-BB75-4666-A835-65D938600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597" y="3436823"/>
            <a:ext cx="17695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REO </a:t>
            </a:r>
            <a:r>
              <a:rPr lang="en-US" altLang="en-US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Speedwagon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F025A03C-5470-433F-9AB3-6E7567781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110038"/>
            <a:ext cx="31623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3">
            <a:extLst>
              <a:ext uri="{FF2B5EF4-FFF2-40B4-BE49-F238E27FC236}">
                <a16:creationId xmlns:a16="http://schemas.microsoft.com/office/drawing/2014/main" id="{0C6617F2-1D9A-4621-991C-CBB0518DC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97" y="6091238"/>
            <a:ext cx="3102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Bread </a:t>
            </a:r>
          </a:p>
        </p:txBody>
      </p:sp>
      <p:pic>
        <p:nvPicPr>
          <p:cNvPr id="28678" name="Picture 4">
            <a:extLst>
              <a:ext uri="{FF2B5EF4-FFF2-40B4-BE49-F238E27FC236}">
                <a16:creationId xmlns:a16="http://schemas.microsoft.com/office/drawing/2014/main" id="{9223BA75-0615-4389-BAD3-3A2DC6ADD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04800"/>
            <a:ext cx="39925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5">
            <a:extLst>
              <a:ext uri="{FF2B5EF4-FFF2-40B4-BE49-F238E27FC236}">
                <a16:creationId xmlns:a16="http://schemas.microsoft.com/office/drawing/2014/main" id="{648EB9DF-5BFA-474E-AEA6-7579D4502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43" y="3200400"/>
            <a:ext cx="398417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The Stylistics </a:t>
            </a:r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517D5A5F-6F5F-417E-B8C6-109B0AF9B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1" r="-556" b="12856"/>
          <a:stretch/>
        </p:blipFill>
        <p:spPr bwMode="auto">
          <a:xfrm>
            <a:off x="5747657" y="4111737"/>
            <a:ext cx="1977841" cy="224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8">
            <a:extLst>
              <a:ext uri="{FF2B5EF4-FFF2-40B4-BE49-F238E27FC236}">
                <a16:creationId xmlns:a16="http://schemas.microsoft.com/office/drawing/2014/main" id="{4C06B16E-F69D-4CD7-8F6D-FB4418AFD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769" y="6357257"/>
            <a:ext cx="1981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Eddie Kendricks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B55C7-5E8B-489D-8C4A-36652BE51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53" y="200025"/>
            <a:ext cx="1506821" cy="3105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3FAD-0AB2-4B2E-87D1-36121B49DA02}"/>
              </a:ext>
            </a:extLst>
          </p:cNvPr>
          <p:cNvSpPr txBox="1"/>
          <p:nvPr/>
        </p:nvSpPr>
        <p:spPr>
          <a:xfrm>
            <a:off x="7006653" y="3329572"/>
            <a:ext cx="15829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Times New Roman"/>
                <a:cs typeface="Times New Roman"/>
              </a:rPr>
              <a:t>Flash Cadillac</a:t>
            </a:r>
            <a:endParaRPr lang="en-US" sz="160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</p:spTree>
  </p:cSld>
  <p:clrMapOvr>
    <a:masterClrMapping/>
  </p:clrMapOvr>
  <p:transition advClick="0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>
            <a:extLst>
              <a:ext uri="{FF2B5EF4-FFF2-40B4-BE49-F238E27FC236}">
                <a16:creationId xmlns:a16="http://schemas.microsoft.com/office/drawing/2014/main" id="{C0177C98-D0FE-4500-A10C-7416A9545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" r="-646" b="11024"/>
          <a:stretch/>
        </p:blipFill>
        <p:spPr bwMode="auto">
          <a:xfrm>
            <a:off x="485095" y="3538764"/>
            <a:ext cx="1520041" cy="246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5">
            <a:extLst>
              <a:ext uri="{FF2B5EF4-FFF2-40B4-BE49-F238E27FC236}">
                <a16:creationId xmlns:a16="http://schemas.microsoft.com/office/drawing/2014/main" id="{8C33B42C-C1DE-4199-ABD5-34315A666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4" y="6005134"/>
            <a:ext cx="22957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Shirley Chisholm (1973)</a:t>
            </a:r>
          </a:p>
        </p:txBody>
      </p:sp>
      <p:sp>
        <p:nvSpPr>
          <p:cNvPr id="29700" name="TextBox 16">
            <a:extLst>
              <a:ext uri="{FF2B5EF4-FFF2-40B4-BE49-F238E27FC236}">
                <a16:creationId xmlns:a16="http://schemas.microsoft.com/office/drawing/2014/main" id="{17D2BD87-677E-4455-84BC-2DFA5E66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170" y="5275263"/>
            <a:ext cx="263434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David Niven (1973)</a:t>
            </a: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9AAF00AD-E564-4342-BFA8-34CBBF820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69649"/>
            <a:ext cx="2136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3">
            <a:extLst>
              <a:ext uri="{FF2B5EF4-FFF2-40B4-BE49-F238E27FC236}">
                <a16:creationId xmlns:a16="http://schemas.microsoft.com/office/drawing/2014/main" id="{9F0ECCEF-49B9-43C7-A864-A8F58EE95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154" y="2545444"/>
            <a:ext cx="214312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Vincent Price (1972)</a:t>
            </a:r>
          </a:p>
        </p:txBody>
      </p:sp>
      <p:pic>
        <p:nvPicPr>
          <p:cNvPr id="29703" name="Picture 2">
            <a:extLst>
              <a:ext uri="{FF2B5EF4-FFF2-40B4-BE49-F238E27FC236}">
                <a16:creationId xmlns:a16="http://schemas.microsoft.com/office/drawing/2014/main" id="{6D42FDFD-D146-40C2-83CF-76CA6DEA8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8" r="-3248" b="15621"/>
          <a:stretch/>
        </p:blipFill>
        <p:spPr bwMode="auto">
          <a:xfrm>
            <a:off x="485095" y="239713"/>
            <a:ext cx="1527600" cy="27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3">
            <a:extLst>
              <a:ext uri="{FF2B5EF4-FFF2-40B4-BE49-F238E27FC236}">
                <a16:creationId xmlns:a16="http://schemas.microsoft.com/office/drawing/2014/main" id="{367EECAF-52B1-4D91-829D-4A5BB0893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74" y="2993799"/>
            <a:ext cx="1828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Julian Bond (1973)</a:t>
            </a:r>
          </a:p>
        </p:txBody>
      </p:sp>
      <p:pic>
        <p:nvPicPr>
          <p:cNvPr id="29705" name="Picture 5">
            <a:extLst>
              <a:ext uri="{FF2B5EF4-FFF2-40B4-BE49-F238E27FC236}">
                <a16:creationId xmlns:a16="http://schemas.microsoft.com/office/drawing/2014/main" id="{5FB1F128-0FD0-49B8-AEBD-A93E26220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152400"/>
            <a:ext cx="3087688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Box 6">
            <a:extLst>
              <a:ext uri="{FF2B5EF4-FFF2-40B4-BE49-F238E27FC236}">
                <a16:creationId xmlns:a16="http://schemas.microsoft.com/office/drawing/2014/main" id="{70D25B20-0976-4737-99AA-0A22D65D9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211" y="2620963"/>
            <a:ext cx="308224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John Kerry (1973)</a:t>
            </a:r>
          </a:p>
        </p:txBody>
      </p:sp>
      <p:pic>
        <p:nvPicPr>
          <p:cNvPr id="29707" name="Picture 8">
            <a:extLst>
              <a:ext uri="{FF2B5EF4-FFF2-40B4-BE49-F238E27FC236}">
                <a16:creationId xmlns:a16="http://schemas.microsoft.com/office/drawing/2014/main" id="{D655D9FF-C0B2-4BC7-B7A2-0D5EFFDA3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r="-44" b="14250"/>
          <a:stretch/>
        </p:blipFill>
        <p:spPr bwMode="auto">
          <a:xfrm>
            <a:off x="3521307" y="3233285"/>
            <a:ext cx="1549590" cy="261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Box 9">
            <a:extLst>
              <a:ext uri="{FF2B5EF4-FFF2-40B4-BE49-F238E27FC236}">
                <a16:creationId xmlns:a16="http://schemas.microsoft.com/office/drawing/2014/main" id="{9810640E-D97E-42E0-A854-021968C4C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214" y="5831238"/>
            <a:ext cx="22955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Leonard Nimoy (1974)</a:t>
            </a:r>
          </a:p>
        </p:txBody>
      </p:sp>
      <p:pic>
        <p:nvPicPr>
          <p:cNvPr id="29709" name="Picture 11">
            <a:extLst>
              <a:ext uri="{FF2B5EF4-FFF2-40B4-BE49-F238E27FC236}">
                <a16:creationId xmlns:a16="http://schemas.microsoft.com/office/drawing/2014/main" id="{E59395AF-DDB8-46E2-8AB1-D858EA183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8025" y="3621088"/>
            <a:ext cx="263624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53">
            <a:extLst>
              <a:ext uri="{FF2B5EF4-FFF2-40B4-BE49-F238E27FC236}">
                <a16:creationId xmlns:a16="http://schemas.microsoft.com/office/drawing/2014/main" id="{E3B010F6-2BF3-4820-80F1-1F2A9CDE6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255588"/>
            <a:ext cx="802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Welcome Back, Classes of 1972, 1973, and 1974!</a:t>
            </a:r>
          </a:p>
        </p:txBody>
      </p:sp>
      <p:pic>
        <p:nvPicPr>
          <p:cNvPr id="7171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918E39BE-6588-4403-8E0E-1DD5D186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70008"/>
            <a:ext cx="1103313" cy="136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3">
            <a:extLst>
              <a:ext uri="{FF2B5EF4-FFF2-40B4-BE49-F238E27FC236}">
                <a16:creationId xmlns:a16="http://schemas.microsoft.com/office/drawing/2014/main" id="{9C61E53D-A427-43BA-A402-5A86AF35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41" y="2584205"/>
            <a:ext cx="1685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Dotson Bradbury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5742D47-03B2-4D97-A69B-FB802FA7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7454" y="1101725"/>
            <a:ext cx="948005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7">
            <a:extLst>
              <a:ext uri="{FF2B5EF4-FFF2-40B4-BE49-F238E27FC236}">
                <a16:creationId xmlns:a16="http://schemas.microsoft.com/office/drawing/2014/main" id="{3B2B94A2-AB97-45A6-BDA8-C8DC3FEED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128" y="2560638"/>
            <a:ext cx="1252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Linda Bush</a:t>
            </a:r>
          </a:p>
        </p:txBody>
      </p:sp>
      <p:pic>
        <p:nvPicPr>
          <p:cNvPr id="7175" name="Picture 8" descr="A person in a black shirt&#10;&#10;Description automatically generated">
            <a:extLst>
              <a:ext uri="{FF2B5EF4-FFF2-40B4-BE49-F238E27FC236}">
                <a16:creationId xmlns:a16="http://schemas.microsoft.com/office/drawing/2014/main" id="{7E764955-1D9D-4811-ACCA-4806871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9599" y="1066800"/>
            <a:ext cx="98605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10">
            <a:extLst>
              <a:ext uri="{FF2B5EF4-FFF2-40B4-BE49-F238E27FC236}">
                <a16:creationId xmlns:a16="http://schemas.microsoft.com/office/drawing/2014/main" id="{907A61DF-B50A-4AA8-8A26-47188EDCB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675" y="2579851"/>
            <a:ext cx="1803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Dennis Chojnowski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7" name="Picture 11" descr="A person with a beard smiling&#10;&#10;Description automatically generated">
            <a:extLst>
              <a:ext uri="{FF2B5EF4-FFF2-40B4-BE49-F238E27FC236}">
                <a16:creationId xmlns:a16="http://schemas.microsoft.com/office/drawing/2014/main" id="{C1B7FD5E-9429-4FCA-AB5B-1A1D4CD84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5350" y="1070969"/>
            <a:ext cx="1146175" cy="138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3">
            <a:extLst>
              <a:ext uri="{FF2B5EF4-FFF2-40B4-BE49-F238E27FC236}">
                <a16:creationId xmlns:a16="http://schemas.microsoft.com/office/drawing/2014/main" id="{04D573B0-2D0C-4927-97BA-02D5BF30F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2595563"/>
            <a:ext cx="137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Gary Green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9" name="Picture 14" descr="A person in a suit and tie&#10;&#10;Description automatically generated">
            <a:extLst>
              <a:ext uri="{FF2B5EF4-FFF2-40B4-BE49-F238E27FC236}">
                <a16:creationId xmlns:a16="http://schemas.microsoft.com/office/drawing/2014/main" id="{41234AD2-E3D8-4B69-B5F1-1525419A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77" y="3362325"/>
            <a:ext cx="107463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6">
            <a:extLst>
              <a:ext uri="{FF2B5EF4-FFF2-40B4-BE49-F238E27FC236}">
                <a16:creationId xmlns:a16="http://schemas.microsoft.com/office/drawing/2014/main" id="{EAE1E9F1-54F1-4F46-8641-F132B616D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80" y="4937289"/>
            <a:ext cx="145766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James Haskell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1" name="Picture 17" descr="A person with glasses and a mustache&#10;&#10;Description automatically generated">
            <a:extLst>
              <a:ext uri="{FF2B5EF4-FFF2-40B4-BE49-F238E27FC236}">
                <a16:creationId xmlns:a16="http://schemas.microsoft.com/office/drawing/2014/main" id="{4EBB64C0-4CC4-490F-8D91-DB373896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1063" y="1074738"/>
            <a:ext cx="1029858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Box 19">
            <a:extLst>
              <a:ext uri="{FF2B5EF4-FFF2-40B4-BE49-F238E27FC236}">
                <a16:creationId xmlns:a16="http://schemas.microsoft.com/office/drawing/2014/main" id="{8A833901-6809-4D07-930C-E79FDF4E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379" y="2595790"/>
            <a:ext cx="152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Robert Diester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20" descr="A person in a suit and tie&#10;&#10;Description automatically generated">
            <a:extLst>
              <a:ext uri="{FF2B5EF4-FFF2-40B4-BE49-F238E27FC236}">
                <a16:creationId xmlns:a16="http://schemas.microsoft.com/office/drawing/2014/main" id="{000C539E-F867-4631-9B5F-9647B2B9B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0600" y="3363913"/>
            <a:ext cx="992187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Box 22">
            <a:extLst>
              <a:ext uri="{FF2B5EF4-FFF2-40B4-BE49-F238E27FC236}">
                <a16:creationId xmlns:a16="http://schemas.microsoft.com/office/drawing/2014/main" id="{8C2D1DF6-5C89-4EA5-8354-D4D3DC424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120" y="4940627"/>
            <a:ext cx="137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Harold Kent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5" name="Picture 23" descr="A person in a suit and tie&#10;&#10;Description automatically generated">
            <a:extLst>
              <a:ext uri="{FF2B5EF4-FFF2-40B4-BE49-F238E27FC236}">
                <a16:creationId xmlns:a16="http://schemas.microsoft.com/office/drawing/2014/main" id="{2C85D20B-AB40-48CC-94BE-E72BF595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9145" y="3362325"/>
            <a:ext cx="93202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25">
            <a:extLst>
              <a:ext uri="{FF2B5EF4-FFF2-40B4-BE49-F238E27FC236}">
                <a16:creationId xmlns:a16="http://schemas.microsoft.com/office/drawing/2014/main" id="{F0159B79-2315-406A-99FB-34D72E754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83" y="4940546"/>
            <a:ext cx="137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Jeff Latz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7" name="Picture 2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FEF3C28-F8A0-4FCB-A902-9033BB4F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60147" y="3362325"/>
            <a:ext cx="103589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" name="TextBox 28">
            <a:extLst>
              <a:ext uri="{FF2B5EF4-FFF2-40B4-BE49-F238E27FC236}">
                <a16:creationId xmlns:a16="http://schemas.microsoft.com/office/drawing/2014/main" id="{B1B809A9-EF72-42F9-8504-71249223E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096" y="4937535"/>
            <a:ext cx="17857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Richard LeMaster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9" name="Picture 2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DD9F220-F166-4D80-9C95-1C7360C2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03916" y="3355975"/>
            <a:ext cx="112903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0" name="TextBox 31">
            <a:extLst>
              <a:ext uri="{FF2B5EF4-FFF2-40B4-BE49-F238E27FC236}">
                <a16:creationId xmlns:a16="http://schemas.microsoft.com/office/drawing/2014/main" id="{75971038-5B85-47A0-9CF2-F531C7E50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513" y="4946650"/>
            <a:ext cx="1817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Juan Lopez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>
            <a:extLst>
              <a:ext uri="{FF2B5EF4-FFF2-40B4-BE49-F238E27FC236}">
                <a16:creationId xmlns:a16="http://schemas.microsoft.com/office/drawing/2014/main" id="{4CC7ADED-F354-4101-854B-30C79BFD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72" y="4800600"/>
            <a:ext cx="714102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He-e-e-e-e-r-e’s Johnny!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Johnny Carson, the King of Late Night!</a:t>
            </a:r>
          </a:p>
        </p:txBody>
      </p:sp>
      <p:pic>
        <p:nvPicPr>
          <p:cNvPr id="30723" name="Picture 1">
            <a:extLst>
              <a:ext uri="{FF2B5EF4-FFF2-40B4-BE49-F238E27FC236}">
                <a16:creationId xmlns:a16="http://schemas.microsoft.com/office/drawing/2014/main" id="{8FB600CA-13ED-431C-A89B-D528B8DD0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81000"/>
            <a:ext cx="7140575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35EF15DD-17C9-42E2-90C4-FE4E6AB2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663" y="2538056"/>
            <a:ext cx="2743200" cy="205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210D48C2-CF19-4EA3-8459-D990EECB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42" y="4119562"/>
            <a:ext cx="228441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1" descr="Nipple Nose.png">
            <a:extLst>
              <a:ext uri="{FF2B5EF4-FFF2-40B4-BE49-F238E27FC236}">
                <a16:creationId xmlns:a16="http://schemas.microsoft.com/office/drawing/2014/main" id="{CFE32CCE-6F77-43FA-9314-B955E091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4800"/>
            <a:ext cx="270668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>
            <a:extLst>
              <a:ext uri="{FF2B5EF4-FFF2-40B4-BE49-F238E27FC236}">
                <a16:creationId xmlns:a16="http://schemas.microsoft.com/office/drawing/2014/main" id="{0F4391F5-EDD6-47A7-9DE6-68FC7494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0" y="538402"/>
            <a:ext cx="3105150" cy="142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>
            <a:extLst>
              <a:ext uri="{FF2B5EF4-FFF2-40B4-BE49-F238E27FC236}">
                <a16:creationId xmlns:a16="http://schemas.microsoft.com/office/drawing/2014/main" id="{CB51C607-1A1D-429B-AF80-FF8DCB7F7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304800"/>
            <a:ext cx="19621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>
            <a:extLst>
              <a:ext uri="{FF2B5EF4-FFF2-40B4-BE49-F238E27FC236}">
                <a16:creationId xmlns:a16="http://schemas.microsoft.com/office/drawing/2014/main" id="{2A01C0D1-2EFF-4C70-AA72-863987EEF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4972050"/>
            <a:ext cx="28098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6">
            <a:extLst>
              <a:ext uri="{FF2B5EF4-FFF2-40B4-BE49-F238E27FC236}">
                <a16:creationId xmlns:a16="http://schemas.microsoft.com/office/drawing/2014/main" id="{1B2FBC28-2888-4BCD-9D5E-AA6CE13AC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222" y="2479554"/>
            <a:ext cx="2393950" cy="134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0">
            <a:extLst>
              <a:ext uri="{FF2B5EF4-FFF2-40B4-BE49-F238E27FC236}">
                <a16:creationId xmlns:a16="http://schemas.microsoft.com/office/drawing/2014/main" id="{92046B65-46D2-4340-ACCA-D490256B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5600" y="3755562"/>
            <a:ext cx="1962150" cy="276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The Godfather">
            <a:extLst>
              <a:ext uri="{FF2B5EF4-FFF2-40B4-BE49-F238E27FC236}">
                <a16:creationId xmlns:a16="http://schemas.microsoft.com/office/drawing/2014/main" id="{563B7142-560F-4EC5-BCFC-83897DF5C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130175"/>
            <a:ext cx="22907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8" descr="The Poseidon Adventure [DVD]">
            <a:extLst>
              <a:ext uri="{FF2B5EF4-FFF2-40B4-BE49-F238E27FC236}">
                <a16:creationId xmlns:a16="http://schemas.microsoft.com/office/drawing/2014/main" id="{F126124C-8E37-40F0-93FD-03A7449A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83" y="3656851"/>
            <a:ext cx="2034117" cy="29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>
            <a:extLst>
              <a:ext uri="{FF2B5EF4-FFF2-40B4-BE49-F238E27FC236}">
                <a16:creationId xmlns:a16="http://schemas.microsoft.com/office/drawing/2014/main" id="{6627BC12-CAC7-4A01-A6F2-90237633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513" y="130175"/>
            <a:ext cx="2403026" cy="337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17CE8C78-A497-46CF-A3B4-F4C21436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0135" y="3514726"/>
            <a:ext cx="2100262" cy="303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970A6899-31CE-49B0-B012-44A68B6A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106" y="142875"/>
            <a:ext cx="2283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7D903D-E41F-4A38-82C7-0EDFDBF72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15" y="3656851"/>
            <a:ext cx="1955427" cy="2777595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 descr="A person sitting on a blue carpet&#10;&#10;Description automatically generated">
            <a:extLst>
              <a:ext uri="{FF2B5EF4-FFF2-40B4-BE49-F238E27FC236}">
                <a16:creationId xmlns:a16="http://schemas.microsoft.com/office/drawing/2014/main" id="{322B5025-A697-4335-BF19-F54F497E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599" y="4343400"/>
            <a:ext cx="2278347" cy="238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CC7564CA-F11B-43A2-BDAD-B781D3707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482" y="112713"/>
            <a:ext cx="2020887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>
            <a:extLst>
              <a:ext uri="{FF2B5EF4-FFF2-40B4-BE49-F238E27FC236}">
                <a16:creationId xmlns:a16="http://schemas.microsoft.com/office/drawing/2014/main" id="{FD62B083-6B8E-48D0-8277-3D32A3306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9" y="2407291"/>
            <a:ext cx="1795462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>
            <a:extLst>
              <a:ext uri="{FF2B5EF4-FFF2-40B4-BE49-F238E27FC236}">
                <a16:creationId xmlns:a16="http://schemas.microsoft.com/office/drawing/2014/main" id="{6E7D8592-8404-480B-BB9C-E59A9B65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24050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>
            <a:extLst>
              <a:ext uri="{FF2B5EF4-FFF2-40B4-BE49-F238E27FC236}">
                <a16:creationId xmlns:a16="http://schemas.microsoft.com/office/drawing/2014/main" id="{D844CAFB-670E-4E77-9C06-7B2980B5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2176463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A collage of photos of people&#10;&#10;Description automatically generated">
            <a:extLst>
              <a:ext uri="{FF2B5EF4-FFF2-40B4-BE49-F238E27FC236}">
                <a16:creationId xmlns:a16="http://schemas.microsoft.com/office/drawing/2014/main" id="{42604E37-4BFE-4281-AA95-2BC7F248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423" y="3305816"/>
            <a:ext cx="2392782" cy="239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4">
            <a:extLst>
              <a:ext uri="{FF2B5EF4-FFF2-40B4-BE49-F238E27FC236}">
                <a16:creationId xmlns:a16="http://schemas.microsoft.com/office/drawing/2014/main" id="{8AED7698-EF1B-4AB6-A5D3-DC0E0BB7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2549525"/>
            <a:ext cx="20955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6" descr="A person holding a guitar&#10;&#10;Description automatically generated">
            <a:extLst>
              <a:ext uri="{FF2B5EF4-FFF2-40B4-BE49-F238E27FC236}">
                <a16:creationId xmlns:a16="http://schemas.microsoft.com/office/drawing/2014/main" id="{35F2956C-7497-4A82-856B-9674873F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0806" y="4820967"/>
            <a:ext cx="1903084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>
            <a:extLst>
              <a:ext uri="{FF2B5EF4-FFF2-40B4-BE49-F238E27FC236}">
                <a16:creationId xmlns:a16="http://schemas.microsoft.com/office/drawing/2014/main" id="{72ECC8CA-7E03-4414-988D-F5C6BFCC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312" y="2110922"/>
            <a:ext cx="2743199" cy="38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Dodge Charger</a:t>
            </a:r>
          </a:p>
        </p:txBody>
      </p:sp>
      <p:sp>
        <p:nvSpPr>
          <p:cNvPr id="35843" name="TextBox 10">
            <a:extLst>
              <a:ext uri="{FF2B5EF4-FFF2-40B4-BE49-F238E27FC236}">
                <a16:creationId xmlns:a16="http://schemas.microsoft.com/office/drawing/2014/main" id="{55B9D8AB-A739-4183-B880-E17E1B964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36" y="5884636"/>
            <a:ext cx="2873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Chevy Nova</a:t>
            </a:r>
          </a:p>
        </p:txBody>
      </p:sp>
      <p:sp>
        <p:nvSpPr>
          <p:cNvPr id="35844" name="TextBox 13">
            <a:extLst>
              <a:ext uri="{FF2B5EF4-FFF2-40B4-BE49-F238E27FC236}">
                <a16:creationId xmlns:a16="http://schemas.microsoft.com/office/drawing/2014/main" id="{3A07C396-F9F9-45E0-965C-CDACEF53F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236" y="6015945"/>
            <a:ext cx="336368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VW Bug</a:t>
            </a:r>
            <a:endParaRPr lang="en-US"/>
          </a:p>
        </p:txBody>
      </p:sp>
      <p:sp>
        <p:nvSpPr>
          <p:cNvPr id="35845" name="TextBox 7">
            <a:extLst>
              <a:ext uri="{FF2B5EF4-FFF2-40B4-BE49-F238E27FC236}">
                <a16:creationId xmlns:a16="http://schemas.microsoft.com/office/drawing/2014/main" id="{73B31D64-47FD-466C-94FD-D4BB023B7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08" y="2120448"/>
            <a:ext cx="3831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Chevy Monte Carlo</a:t>
            </a:r>
          </a:p>
        </p:txBody>
      </p:sp>
      <p:pic>
        <p:nvPicPr>
          <p:cNvPr id="35846" name="Picture 11" descr="1972 – Best Selling Cars Blog">
            <a:extLst>
              <a:ext uri="{FF2B5EF4-FFF2-40B4-BE49-F238E27FC236}">
                <a16:creationId xmlns:a16="http://schemas.microsoft.com/office/drawing/2014/main" id="{084BD875-2DCC-4C08-88C7-10B89E036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3992563"/>
            <a:ext cx="33702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>
            <a:extLst>
              <a:ext uri="{FF2B5EF4-FFF2-40B4-BE49-F238E27FC236}">
                <a16:creationId xmlns:a16="http://schemas.microsoft.com/office/drawing/2014/main" id="{25B9F552-1028-4DD8-91D2-4AB8F5F8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11150"/>
            <a:ext cx="38227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4">
            <a:extLst>
              <a:ext uri="{FF2B5EF4-FFF2-40B4-BE49-F238E27FC236}">
                <a16:creationId xmlns:a16="http://schemas.microsoft.com/office/drawing/2014/main" id="{FB7C9CB4-2B0A-4666-BADF-02CB127D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956050"/>
            <a:ext cx="28765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6">
            <a:extLst>
              <a:ext uri="{FF2B5EF4-FFF2-40B4-BE49-F238E27FC236}">
                <a16:creationId xmlns:a16="http://schemas.microsoft.com/office/drawing/2014/main" id="{DE2DE944-4253-4C60-91DD-DEA44DED1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79" y="276225"/>
            <a:ext cx="27432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8">
            <a:extLst>
              <a:ext uri="{FF2B5EF4-FFF2-40B4-BE49-F238E27FC236}">
                <a16:creationId xmlns:a16="http://schemas.microsoft.com/office/drawing/2014/main" id="{29F4E032-4CA2-4A41-BCBB-9A296929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243205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9">
            <a:extLst>
              <a:ext uri="{FF2B5EF4-FFF2-40B4-BE49-F238E27FC236}">
                <a16:creationId xmlns:a16="http://schemas.microsoft.com/office/drawing/2014/main" id="{6B72AAB5-6CBC-489A-B67E-B3A0377F3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196" y="3943124"/>
            <a:ext cx="1994806" cy="65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Ford Pinto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gus">
            <a:extLst>
              <a:ext uri="{FF2B5EF4-FFF2-40B4-BE49-F238E27FC236}">
                <a16:creationId xmlns:a16="http://schemas.microsoft.com/office/drawing/2014/main" id="{FBD384D2-BF39-47D2-ADD1-A390ED86BA7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04800"/>
            <a:ext cx="4640263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848780C7-6F32-444E-8A6E-3AE34B5B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525" y="110145"/>
            <a:ext cx="7929241" cy="341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A group of football players running with the ball&#10;&#10;Description automatically generated">
            <a:extLst>
              <a:ext uri="{FF2B5EF4-FFF2-40B4-BE49-F238E27FC236}">
                <a16:creationId xmlns:a16="http://schemas.microsoft.com/office/drawing/2014/main" id="{2A3F86B5-621C-4469-852A-D3C3A0F5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107" y="3704414"/>
            <a:ext cx="2782267" cy="291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E451A9-F6CF-1822-9C58-1AF4CD06ECF3}"/>
              </a:ext>
            </a:extLst>
          </p:cNvPr>
          <p:cNvSpPr txBox="1"/>
          <p:nvPr/>
        </p:nvSpPr>
        <p:spPr>
          <a:xfrm>
            <a:off x="3889788" y="3889787"/>
            <a:ext cx="476266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Times New Roman"/>
                <a:cs typeface="Times New Roman"/>
              </a:rPr>
              <a:t>Gorillas go 8-1-1 in the 1971 season</a:t>
            </a:r>
            <a:endParaRPr lang="en-US" sz="3200"/>
          </a:p>
        </p:txBody>
      </p:sp>
    </p:spTree>
  </p:cSld>
  <p:clrMapOvr>
    <a:masterClrMapping/>
  </p:clrMapOvr>
  <p:transition advClick="0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>
            <a:extLst>
              <a:ext uri="{FF2B5EF4-FFF2-40B4-BE49-F238E27FC236}">
                <a16:creationId xmlns:a16="http://schemas.microsoft.com/office/drawing/2014/main" id="{1A29921F-6511-4515-A90A-24DB1E50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19200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Gorillas go 5-5 in the 1972 season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5FA21286-E688-D1E0-D20C-04119E876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10" y="2629730"/>
            <a:ext cx="8057380" cy="3946047"/>
          </a:xfrm>
          <a:prstGeom prst="rect">
            <a:avLst/>
          </a:prstGeom>
        </p:spPr>
      </p:pic>
      <p:pic>
        <p:nvPicPr>
          <p:cNvPr id="3" name="Picture 2" descr="A football player in a game&#10;&#10;Description automatically generated">
            <a:extLst>
              <a:ext uri="{FF2B5EF4-FFF2-40B4-BE49-F238E27FC236}">
                <a16:creationId xmlns:a16="http://schemas.microsoft.com/office/drawing/2014/main" id="{C5A8EB6D-7BD7-52B8-1F46-4158C6A90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655" y="281446"/>
            <a:ext cx="2747301" cy="2122901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>
            <a:extLst>
              <a:ext uri="{FF2B5EF4-FFF2-40B4-BE49-F238E27FC236}">
                <a16:creationId xmlns:a16="http://schemas.microsoft.com/office/drawing/2014/main" id="{1A29921F-6511-4515-A90A-24DB1E50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19200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Gorillas go 3-7 in the 1973 season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group of football players on a field&#10;&#10;Description automatically generated">
            <a:extLst>
              <a:ext uri="{FF2B5EF4-FFF2-40B4-BE49-F238E27FC236}">
                <a16:creationId xmlns:a16="http://schemas.microsoft.com/office/drawing/2014/main" id="{4F4372CD-3AA4-4202-BED3-C7ECD9CD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8" y="1996196"/>
            <a:ext cx="4572000" cy="3870219"/>
          </a:xfrm>
          <a:prstGeom prst="rect">
            <a:avLst/>
          </a:prstGeom>
        </p:spPr>
      </p:pic>
      <p:pic>
        <p:nvPicPr>
          <p:cNvPr id="3" name="Picture 2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5D590E12-AFC6-FAF4-339E-09810EC8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58" y="1868911"/>
            <a:ext cx="422202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06672"/>
      </p:ext>
    </p:extLst>
  </p:cSld>
  <p:clrMapOvr>
    <a:masterClrMapping/>
  </p:clrMapOvr>
  <p:transition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>
            <a:extLst>
              <a:ext uri="{FF2B5EF4-FFF2-40B4-BE49-F238E27FC236}">
                <a16:creationId xmlns:a16="http://schemas.microsoft.com/office/drawing/2014/main" id="{6CECE7C0-522E-4959-B6AF-BB0BF16C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86" y="5478463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The hardcourts</a:t>
            </a:r>
          </a:p>
        </p:txBody>
      </p:sp>
      <p:pic>
        <p:nvPicPr>
          <p:cNvPr id="40963" name="Picture 6">
            <a:extLst>
              <a:ext uri="{FF2B5EF4-FFF2-40B4-BE49-F238E27FC236}">
                <a16:creationId xmlns:a16="http://schemas.microsoft.com/office/drawing/2014/main" id="{2D45C273-2CAD-4523-8786-7B150ED4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3689350"/>
            <a:ext cx="18986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3">
            <a:extLst>
              <a:ext uri="{FF2B5EF4-FFF2-40B4-BE49-F238E27FC236}">
                <a16:creationId xmlns:a16="http://schemas.microsoft.com/office/drawing/2014/main" id="{7CE5E6B4-8D97-4EF3-9732-2E4052562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"/>
            <a:ext cx="127952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8D0E031D-5A1A-4C7E-9625-8C6B9963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28638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 descr="Two men playing basketball&#10;&#10;Description automatically generated">
            <a:extLst>
              <a:ext uri="{FF2B5EF4-FFF2-40B4-BE49-F238E27FC236}">
                <a16:creationId xmlns:a16="http://schemas.microsoft.com/office/drawing/2014/main" id="{257095BF-64A6-4993-9BF7-6C157AFDC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5411" y="319494"/>
            <a:ext cx="1760849" cy="253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>
            <a:extLst>
              <a:ext uri="{FF2B5EF4-FFF2-40B4-BE49-F238E27FC236}">
                <a16:creationId xmlns:a16="http://schemas.microsoft.com/office/drawing/2014/main" id="{A1573277-1AEE-40BA-9C8B-F26B43F29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3200400"/>
            <a:ext cx="1219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18055AAE-2F92-4AF0-B5E2-22BC4FF8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651" y="533400"/>
            <a:ext cx="106285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>
            <a:extLst>
              <a:ext uri="{FF2B5EF4-FFF2-40B4-BE49-F238E27FC236}">
                <a16:creationId xmlns:a16="http://schemas.microsoft.com/office/drawing/2014/main" id="{28921E00-3C2C-4713-9CC7-479A99AED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86" y="1985963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Sandra </a:t>
            </a:r>
            <a:r>
              <a:rPr lang="en-US" altLang="en-US" sz="1600" err="1">
                <a:latin typeface="Times New Roman"/>
                <a:cs typeface="Times New Roman"/>
              </a:rPr>
              <a:t>Meserko</a:t>
            </a:r>
            <a:r>
              <a:rPr lang="en-US" altLang="en-US" sz="1600">
                <a:latin typeface="Times New Roman"/>
                <a:cs typeface="Times New Roman"/>
              </a:rPr>
              <a:t> Lowery</a:t>
            </a:r>
            <a:endParaRPr lang="en-US"/>
          </a:p>
        </p:txBody>
      </p:sp>
      <p:pic>
        <p:nvPicPr>
          <p:cNvPr id="8196" name="Picture 5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C73B4120-61F9-4BD9-889C-7BA5A5D9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1396" y="533400"/>
            <a:ext cx="1032084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6">
            <a:extLst>
              <a:ext uri="{FF2B5EF4-FFF2-40B4-BE49-F238E27FC236}">
                <a16:creationId xmlns:a16="http://schemas.microsoft.com/office/drawing/2014/main" id="{E85614C4-3B6C-4F70-B116-A8CD48151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1985963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Christy Jones McNally</a:t>
            </a:r>
          </a:p>
        </p:txBody>
      </p:sp>
      <p:pic>
        <p:nvPicPr>
          <p:cNvPr id="8198" name="Picture 8" descr="A person with a large haircut&#10;&#10;Description automatically generated">
            <a:extLst>
              <a:ext uri="{FF2B5EF4-FFF2-40B4-BE49-F238E27FC236}">
                <a16:creationId xmlns:a16="http://schemas.microsoft.com/office/drawing/2014/main" id="{93F7FFA8-3C5E-4BF0-8D4A-7B8B413F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7656" y="563563"/>
            <a:ext cx="9138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9">
            <a:extLst>
              <a:ext uri="{FF2B5EF4-FFF2-40B4-BE49-F238E27FC236}">
                <a16:creationId xmlns:a16="http://schemas.microsoft.com/office/drawing/2014/main" id="{B159FABD-0E34-4FB6-9EFB-B6A38918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2066925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Julia Negrete Ponce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A33308EB-1D55-434D-A624-4ABCFD97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2390" y="563563"/>
            <a:ext cx="1095507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12">
            <a:extLst>
              <a:ext uri="{FF2B5EF4-FFF2-40B4-BE49-F238E27FC236}">
                <a16:creationId xmlns:a16="http://schemas.microsoft.com/office/drawing/2014/main" id="{87DEE7CE-44D7-48F1-BED5-D0B8888FC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8" y="2066925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Dianne Ryder Reiken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4" descr="A black and white photo of a child smiling&#10;&#10;Description automatically generated">
            <a:extLst>
              <a:ext uri="{FF2B5EF4-FFF2-40B4-BE49-F238E27FC236}">
                <a16:creationId xmlns:a16="http://schemas.microsoft.com/office/drawing/2014/main" id="{F2FFF4B2-7537-4F85-874C-679A29DF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356" y="3124427"/>
            <a:ext cx="1043214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extBox 15">
            <a:extLst>
              <a:ext uri="{FF2B5EF4-FFF2-40B4-BE49-F238E27FC236}">
                <a16:creationId xmlns:a16="http://schemas.microsoft.com/office/drawing/2014/main" id="{00309466-14FA-4853-96DA-1FE8205C5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34" y="4602389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Cynthia Everitt Rexer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17" descr="A close-up of a person&#10;&#10;Description automatically generated">
            <a:extLst>
              <a:ext uri="{FF2B5EF4-FFF2-40B4-BE49-F238E27FC236}">
                <a16:creationId xmlns:a16="http://schemas.microsoft.com/office/drawing/2014/main" id="{DD87512E-9D2E-40E4-9CF8-3F5BE771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4610" y="3113314"/>
            <a:ext cx="106864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Box 18">
            <a:extLst>
              <a:ext uri="{FF2B5EF4-FFF2-40B4-BE49-F238E27FC236}">
                <a16:creationId xmlns:a16="http://schemas.microsoft.com/office/drawing/2014/main" id="{28D589ED-5DCB-4BFC-92AD-AE482801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329" y="4624778"/>
            <a:ext cx="1461941" cy="59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Pamela Hoch Shook</a:t>
            </a:r>
            <a:endParaRPr lang="en-US"/>
          </a:p>
        </p:txBody>
      </p:sp>
      <p:pic>
        <p:nvPicPr>
          <p:cNvPr id="8206" name="Picture 2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711E0AF-9D68-4BA2-B58C-5DFD12CE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8956" y="3103789"/>
            <a:ext cx="1095889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3" descr="A person in a suit and tie&#10;&#10;Description automatically generated">
            <a:extLst>
              <a:ext uri="{FF2B5EF4-FFF2-40B4-BE49-F238E27FC236}">
                <a16:creationId xmlns:a16="http://schemas.microsoft.com/office/drawing/2014/main" id="{C91648BF-8CB2-45E9-9223-78416C9A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08373" y="3062514"/>
            <a:ext cx="1115131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Box 24">
            <a:extLst>
              <a:ext uri="{FF2B5EF4-FFF2-40B4-BE49-F238E27FC236}">
                <a16:creationId xmlns:a16="http://schemas.microsoft.com/office/drawing/2014/main" id="{153DC9F2-FD45-4518-8340-32652AAF9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338" y="4627789"/>
            <a:ext cx="1674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E. Grant Spieth</a:t>
            </a:r>
          </a:p>
        </p:txBody>
      </p:sp>
      <p:pic>
        <p:nvPicPr>
          <p:cNvPr id="8210" name="Picture 26" descr="A person with a mustache&#10;&#10;Description automatically generated">
            <a:extLst>
              <a:ext uri="{FF2B5EF4-FFF2-40B4-BE49-F238E27FC236}">
                <a16:creationId xmlns:a16="http://schemas.microsoft.com/office/drawing/2014/main" id="{ECE9F215-0376-4728-88D5-996092F7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31083" y="3067277"/>
            <a:ext cx="1030876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Box 27">
            <a:extLst>
              <a:ext uri="{FF2B5EF4-FFF2-40B4-BE49-F238E27FC236}">
                <a16:creationId xmlns:a16="http://schemas.microsoft.com/office/drawing/2014/main" id="{B63375C4-65C9-4358-9F60-4F16C7781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7786" y="4615089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Danny Stark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2" name="Picture 17" descr="A person wearing glasses and a tie&#10;&#10;Description automatically generated">
            <a:extLst>
              <a:ext uri="{FF2B5EF4-FFF2-40B4-BE49-F238E27FC236}">
                <a16:creationId xmlns:a16="http://schemas.microsoft.com/office/drawing/2014/main" id="{AFB01F31-CA9E-4EEC-931F-8F71862D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29207" y="549275"/>
            <a:ext cx="109982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TextBox 18">
            <a:extLst>
              <a:ext uri="{FF2B5EF4-FFF2-40B4-BE49-F238E27FC236}">
                <a16:creationId xmlns:a16="http://schemas.microsoft.com/office/drawing/2014/main" id="{E48B72FB-96D4-4FD1-A5BB-1E618B163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930" y="2110802"/>
            <a:ext cx="1748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Mark McReynolds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392-F99F-339D-9130-49D43073AFC6}"/>
              </a:ext>
            </a:extLst>
          </p:cNvPr>
          <p:cNvSpPr txBox="1"/>
          <p:nvPr/>
        </p:nvSpPr>
        <p:spPr>
          <a:xfrm>
            <a:off x="3553793" y="4627888"/>
            <a:ext cx="174553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Times New Roman"/>
                <a:cs typeface="Times New Roman"/>
              </a:rPr>
              <a:t>Karin Brown Smith</a:t>
            </a:r>
            <a:endParaRPr lang="en-US"/>
          </a:p>
        </p:txBody>
      </p:sp>
    </p:spTree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>
            <a:extLst>
              <a:ext uri="{FF2B5EF4-FFF2-40B4-BE49-F238E27FC236}">
                <a16:creationId xmlns:a16="http://schemas.microsoft.com/office/drawing/2014/main" id="{5526D487-5371-4CFF-9AD8-FA7F4B17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295400"/>
            <a:ext cx="68087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/>
                <a:cs typeface="Times New Roman"/>
              </a:rPr>
              <a:t>Gorillas go 22-8 in the basketball season of 1972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/>
                <a:cs typeface="Times New Roman"/>
              </a:rPr>
              <a:t>Gorillas go 12-15 in the basketball season of 1973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400">
                <a:latin typeface="Times New Roman"/>
                <a:cs typeface="Times New Roman"/>
              </a:rPr>
              <a:t>Gorillas go 9-13 in the basketball season of 1974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>
            <a:extLst>
              <a:ext uri="{FF2B5EF4-FFF2-40B4-BE49-F238E27FC236}">
                <a16:creationId xmlns:a16="http://schemas.microsoft.com/office/drawing/2014/main" id="{81632DA7-1C71-4CCE-91B9-BDBD8CEFC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00" y="85674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Track and Field</a:t>
            </a:r>
          </a:p>
        </p:txBody>
      </p:sp>
      <p:sp>
        <p:nvSpPr>
          <p:cNvPr id="43011" name="TextBox 2">
            <a:extLst>
              <a:ext uri="{FF2B5EF4-FFF2-40B4-BE49-F238E27FC236}">
                <a16:creationId xmlns:a16="http://schemas.microsoft.com/office/drawing/2014/main" id="{FE5875E2-F289-4EC1-A7D2-F43751E94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298" y="5793300"/>
            <a:ext cx="2349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800">
                <a:latin typeface="Times New Roman"/>
                <a:cs typeface="Times New Roman"/>
              </a:rPr>
              <a:t>Rugby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FCD2BDFC-FF97-49E9-A70B-BB17F5273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84" y="597296"/>
            <a:ext cx="3263736" cy="229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>
            <a:extLst>
              <a:ext uri="{FF2B5EF4-FFF2-40B4-BE49-F238E27FC236}">
                <a16:creationId xmlns:a16="http://schemas.microsoft.com/office/drawing/2014/main" id="{9C777697-D4E5-45D5-9E66-56F6A657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4" y="3102203"/>
            <a:ext cx="15621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0" descr="A group of men in uniform&#10;&#10;Description automatically generated">
            <a:extLst>
              <a:ext uri="{FF2B5EF4-FFF2-40B4-BE49-F238E27FC236}">
                <a16:creationId xmlns:a16="http://schemas.microsoft.com/office/drawing/2014/main" id="{A4E31B98-FE83-44CB-A7F3-D54BC8D1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516" y="3250850"/>
            <a:ext cx="3268820" cy="252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">
            <a:extLst>
              <a:ext uri="{FF2B5EF4-FFF2-40B4-BE49-F238E27FC236}">
                <a16:creationId xmlns:a16="http://schemas.microsoft.com/office/drawing/2014/main" id="{B131BE39-9E82-4B92-B015-3C01347B0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06" y="609600"/>
            <a:ext cx="2962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92F48B18-5239-0463-B2C2-E982D28F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69" y="6108986"/>
            <a:ext cx="2349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800">
                <a:latin typeface="Times New Roman"/>
                <a:cs typeface="Times New Roman"/>
              </a:rPr>
              <a:t>Baseball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 group of people standing around a motorcycle&#10;&#10;Description automatically generated">
            <a:extLst>
              <a:ext uri="{FF2B5EF4-FFF2-40B4-BE49-F238E27FC236}">
                <a16:creationId xmlns:a16="http://schemas.microsoft.com/office/drawing/2014/main" id="{6C6DA123-3872-4149-89C9-888BCDE0C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063" y="341739"/>
            <a:ext cx="2686987" cy="33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>
            <a:extLst>
              <a:ext uri="{FF2B5EF4-FFF2-40B4-BE49-F238E27FC236}">
                <a16:creationId xmlns:a16="http://schemas.microsoft.com/office/drawing/2014/main" id="{CAB78FDB-EEBA-4B19-8D8F-CED63513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2766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A group of people wearing raincoats&#10;&#10;Description automatically generated">
            <a:extLst>
              <a:ext uri="{FF2B5EF4-FFF2-40B4-BE49-F238E27FC236}">
                <a16:creationId xmlns:a16="http://schemas.microsoft.com/office/drawing/2014/main" id="{183B3ADA-A17C-4E9A-8FF3-E85C967E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4538" y="276781"/>
            <a:ext cx="1457567" cy="3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>
            <a:extLst>
              <a:ext uri="{FF2B5EF4-FFF2-40B4-BE49-F238E27FC236}">
                <a16:creationId xmlns:a16="http://schemas.microsoft.com/office/drawing/2014/main" id="{B7D7D57D-7478-46D0-B353-1F46DC6A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20" y="3657665"/>
            <a:ext cx="43291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erson holding a microphone&#10;&#10;Description automatically generated">
            <a:extLst>
              <a:ext uri="{FF2B5EF4-FFF2-40B4-BE49-F238E27FC236}">
                <a16:creationId xmlns:a16="http://schemas.microsoft.com/office/drawing/2014/main" id="{550C4C92-9DC9-A4A4-3310-E98E431D3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2257" y="213224"/>
            <a:ext cx="1455353" cy="3222952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>
            <a:extLst>
              <a:ext uri="{FF2B5EF4-FFF2-40B4-BE49-F238E27FC236}">
                <a16:creationId xmlns:a16="http://schemas.microsoft.com/office/drawing/2014/main" id="{F6572498-6B94-49E7-A8EA-FFF3D20CE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78486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/>
                <a:cs typeface="Times New Roman"/>
              </a:rPr>
              <a:t>Since you graduated...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Times New Roman"/>
                <a:cs typeface="Times New Roman"/>
              </a:rPr>
              <a:t>George Budd – President, 1965-1976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Times New Roman"/>
                <a:cs typeface="Times New Roman"/>
              </a:rPr>
              <a:t>James B. Appleberry – President, 1977-1983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Times New Roman"/>
                <a:cs typeface="Times New Roman"/>
              </a:rPr>
              <a:t>Donald Wilson – President, 1983-1995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Times New Roman"/>
                <a:cs typeface="Times New Roman"/>
              </a:rPr>
              <a:t>John Darling – President, 1996-1999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600">
                <a:latin typeface="Times New Roman"/>
                <a:cs typeface="Times New Roman"/>
              </a:rPr>
              <a:t>Tom  Bryant – President, 1999-2009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Times New Roman"/>
                <a:cs typeface="Times New Roman"/>
              </a:rPr>
              <a:t>Steve Scott – President, 2009-2022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>
                <a:latin typeface="Times New Roman"/>
                <a:cs typeface="Times New Roman"/>
              </a:rPr>
              <a:t>Daniel Shipp	- President, 2022 -</a:t>
            </a:r>
          </a:p>
        </p:txBody>
      </p:sp>
    </p:spTree>
  </p:cSld>
  <p:clrMapOvr>
    <a:masterClrMapping/>
  </p:clrMapOvr>
  <p:transition advClick="0"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DDDB9DC-D4B7-4962-A249-69CA2B474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4657" y="4659086"/>
            <a:ext cx="7554687" cy="1600200"/>
          </a:xfrm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Some of the landmark buildings and sites have been replaced or remodeled in the last 50 years. 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Carney Hall, 1919-1980  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E82D0918-21C4-45E8-8CC0-248745C06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" y="402771"/>
            <a:ext cx="7553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Chandler-1">
            <a:extLst>
              <a:ext uri="{FF2B5EF4-FFF2-40B4-BE49-F238E27FC236}">
                <a16:creationId xmlns:a16="http://schemas.microsoft.com/office/drawing/2014/main" id="{49823D72-4CA8-4DF1-B99A-0710585F1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857" y="76200"/>
            <a:ext cx="7428821" cy="56342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E28CA5AF-BDF8-43EB-9EB7-F9B83E2E7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574" y="5540828"/>
            <a:ext cx="7467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Chandler Hall, 1922-2002</a:t>
            </a:r>
          </a:p>
        </p:txBody>
      </p:sp>
    </p:spTree>
  </p:cSld>
  <p:clrMapOvr>
    <a:masterClrMapping/>
  </p:clrMapOvr>
  <p:transition advClick="0" advTm="9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8CC3FAA-FE78-4041-8D6F-19D19E994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5628" y="5077505"/>
            <a:ext cx="7522030" cy="94705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Gymnasium, 1922-1972  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F7386167-EAE3-4D41-8EE0-74A88C6A2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0932"/>
            <a:ext cx="75184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A986B8-0BF5-4275-9251-852FBC4F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163" y="5094514"/>
            <a:ext cx="6019800" cy="1219200"/>
          </a:xfrm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Porter Library, 1927-1979</a:t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Now home to the Art Department</a:t>
            </a:r>
          </a:p>
        </p:txBody>
      </p:sp>
      <p:pic>
        <p:nvPicPr>
          <p:cNvPr id="52227" name="Picture 1">
            <a:extLst>
              <a:ext uri="{FF2B5EF4-FFF2-40B4-BE49-F238E27FC236}">
                <a16:creationId xmlns:a16="http://schemas.microsoft.com/office/drawing/2014/main" id="{E8F97D74-4759-4A31-ADC1-584F5E3DE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7714"/>
            <a:ext cx="6384925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ollegeHigh-2">
            <a:extLst>
              <a:ext uri="{FF2B5EF4-FFF2-40B4-BE49-F238E27FC236}">
                <a16:creationId xmlns:a16="http://schemas.microsoft.com/office/drawing/2014/main" id="{99F21841-199B-4A61-8486-8C0EDE4617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1" y="124733"/>
            <a:ext cx="6888163" cy="50205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Rectangle 5">
            <a:extLst>
              <a:ext uri="{FF2B5EF4-FFF2-40B4-BE49-F238E27FC236}">
                <a16:creationId xmlns:a16="http://schemas.microsoft.com/office/drawing/2014/main" id="{9F973DF3-F1F4-46C8-96C2-86BABF4BE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7056" y="5029200"/>
            <a:ext cx="7228116" cy="1600200"/>
          </a:xfrm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College High School, built in 1951, renamed in honor of Gladys Kelce in 1973</a:t>
            </a:r>
            <a:b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Now home to the College of Business</a:t>
            </a:r>
          </a:p>
        </p:txBody>
      </p:sp>
    </p:spTree>
  </p:cSld>
  <p:clrMapOvr>
    <a:masterClrMapping/>
  </p:clrMapOvr>
  <p:transition advClick="0"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>
            <a:extLst>
              <a:ext uri="{FF2B5EF4-FFF2-40B4-BE49-F238E27FC236}">
                <a16:creationId xmlns:a16="http://schemas.microsoft.com/office/drawing/2014/main" id="{08151940-525D-40EC-BB5A-B46222E89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015" y="5029200"/>
            <a:ext cx="7467600" cy="1600200"/>
          </a:xfrm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Horace Mann, Teacher Training Elementary School </a:t>
            </a:r>
            <a:b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Closed in 1971</a:t>
            </a:r>
            <a:b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400">
                <a:solidFill>
                  <a:schemeClr val="tx1"/>
                </a:solidFill>
                <a:latin typeface="Times New Roman"/>
                <a:cs typeface="Times New Roman"/>
              </a:rPr>
              <a:t>Reopened as a Student Welcome Center in 2000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DB09996B-57AF-4629-ADAF-314074FE8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1257"/>
            <a:ext cx="746760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9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person in a uniform&#10;&#10;Description automatically generated">
            <a:extLst>
              <a:ext uri="{FF2B5EF4-FFF2-40B4-BE49-F238E27FC236}">
                <a16:creationId xmlns:a16="http://schemas.microsoft.com/office/drawing/2014/main" id="{5251A872-0A47-4612-B5A9-8308579E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2918" y="657225"/>
            <a:ext cx="89258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3">
            <a:extLst>
              <a:ext uri="{FF2B5EF4-FFF2-40B4-BE49-F238E27FC236}">
                <a16:creationId xmlns:a16="http://schemas.microsoft.com/office/drawing/2014/main" id="{8E9BF984-D7F7-4CC5-A0B7-D49B0D34C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264" y="2285727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Robert J. Thompson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5" descr="A person wearing glasses&#10;&#10;Description automatically generated">
            <a:extLst>
              <a:ext uri="{FF2B5EF4-FFF2-40B4-BE49-F238E27FC236}">
                <a16:creationId xmlns:a16="http://schemas.microsoft.com/office/drawing/2014/main" id="{C582389E-6BE6-4484-B6E8-0B715D68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1914" y="693513"/>
            <a:ext cx="116237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563C8D4F-D6EA-4170-9A01-111FB167C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926" y="2371551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Carlos Walker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12D79AA-D1C2-4B63-87F5-0CBCD8F63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3494" y="703082"/>
            <a:ext cx="115909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9">
            <a:extLst>
              <a:ext uri="{FF2B5EF4-FFF2-40B4-BE49-F238E27FC236}">
                <a16:creationId xmlns:a16="http://schemas.microsoft.com/office/drawing/2014/main" id="{BCEA3B42-C6B2-4E91-8BAB-F15A4CFF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628" y="2294802"/>
            <a:ext cx="1584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Mary Blatchford Weathers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3" name="TextBox 24">
            <a:extLst>
              <a:ext uri="{FF2B5EF4-FFF2-40B4-BE49-F238E27FC236}">
                <a16:creationId xmlns:a16="http://schemas.microsoft.com/office/drawing/2014/main" id="{432F4676-45F9-4820-872F-2C296497E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88" y="4554538"/>
            <a:ext cx="166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6" name="Picture 29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DD24A2C8-6FC7-4891-8873-20FE4A3BB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120" y="722313"/>
            <a:ext cx="105604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Box 30">
            <a:extLst>
              <a:ext uri="{FF2B5EF4-FFF2-40B4-BE49-F238E27FC236}">
                <a16:creationId xmlns:a16="http://schemas.microsoft.com/office/drawing/2014/main" id="{F64FFDEE-1AD8-492B-828D-4B004006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37" y="2373995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Times New Roman"/>
                <a:cs typeface="Times New Roman"/>
              </a:rPr>
              <a:t>Tony Thiebaut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849EB-9025-180A-AA0C-18E90E7F3880}"/>
              </a:ext>
            </a:extLst>
          </p:cNvPr>
          <p:cNvSpPr txBox="1"/>
          <p:nvPr/>
        </p:nvSpPr>
        <p:spPr>
          <a:xfrm>
            <a:off x="1074500" y="3208921"/>
            <a:ext cx="318749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latin typeface="Times New Roman"/>
              <a:ea typeface="Tahoma"/>
              <a:cs typeface="Times New Roman"/>
            </a:endParaRP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Jack De Vera</a:t>
            </a: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Lowell Johnson</a:t>
            </a: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Patricia Freeman Lewis</a:t>
            </a:r>
            <a:endParaRPr lang="en-US">
              <a:ea typeface="Tahoma"/>
              <a:cs typeface="Tahoma"/>
            </a:endParaRP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David Lowery</a:t>
            </a:r>
            <a:endParaRPr lang="en-US">
              <a:ea typeface="Tahoma"/>
              <a:cs typeface="Tahoma"/>
            </a:endParaRP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Marla Moore</a:t>
            </a:r>
            <a:endParaRPr lang="en-US">
              <a:ea typeface="Tahoma"/>
              <a:cs typeface="Tahoma"/>
            </a:endParaRP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>
              <a:latin typeface="Times New Roman"/>
              <a:ea typeface="Tahoma"/>
              <a:cs typeface="Times New Roman"/>
            </a:endParaRPr>
          </a:p>
          <a:p>
            <a:pPr marL="342900" indent="-342900" algn="ctr">
              <a:buFont typeface="Arial"/>
              <a:buChar char="•"/>
            </a:pPr>
            <a:endParaRPr lang="en-US" sz="2000">
              <a:latin typeface="Times New Roman"/>
              <a:ea typeface="Tahoma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AFF6-9B6B-251C-6920-18CC59374BE9}"/>
              </a:ext>
            </a:extLst>
          </p:cNvPr>
          <p:cNvSpPr txBox="1"/>
          <p:nvPr/>
        </p:nvSpPr>
        <p:spPr>
          <a:xfrm>
            <a:off x="4883981" y="3751503"/>
            <a:ext cx="2764971" cy="2345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Nancy Poteete</a:t>
            </a:r>
            <a:endParaRPr lang="en-US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Steve Taylor</a:t>
            </a: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Ann Burke Ure</a:t>
            </a: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Times New Roman"/>
                <a:cs typeface="Times New Roman"/>
              </a:rPr>
              <a:t>David Ure</a:t>
            </a:r>
          </a:p>
          <a:p>
            <a:pPr marL="34290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FD9EA-AD6F-0B19-ACB2-AC9C6A8AE31F}"/>
              </a:ext>
            </a:extLst>
          </p:cNvPr>
          <p:cNvSpPr txBox="1"/>
          <p:nvPr/>
        </p:nvSpPr>
        <p:spPr>
          <a:xfrm>
            <a:off x="3135913" y="302737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/>
                <a:ea typeface="Tahoma"/>
                <a:cs typeface="Times New Roman"/>
              </a:rPr>
              <a:t>And...</a:t>
            </a:r>
            <a:endParaRPr lang="en-US" sz="2000">
              <a:latin typeface="Times New Roman"/>
              <a:ea typeface="Tahoma" panose="020B0604030504040204" pitchFamily="34" charset="0"/>
              <a:cs typeface="Times New Roman"/>
            </a:endParaRPr>
          </a:p>
        </p:txBody>
      </p:sp>
    </p:spTree>
  </p:cSld>
  <p:clrMapOvr>
    <a:masterClrMapping/>
  </p:clrMapOvr>
  <p:transition advClick="0" advTm="10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>
            <a:extLst>
              <a:ext uri="{FF2B5EF4-FFF2-40B4-BE49-F238E27FC236}">
                <a16:creationId xmlns:a16="http://schemas.microsoft.com/office/drawing/2014/main" id="{DD5A5650-0670-4F5D-9837-A9A970E7A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898571"/>
            <a:ext cx="703217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Leonard H. Axe Library, 1979</a:t>
            </a:r>
          </a:p>
        </p:txBody>
      </p:sp>
      <p:pic>
        <p:nvPicPr>
          <p:cNvPr id="58371" name="Picture 1">
            <a:extLst>
              <a:ext uri="{FF2B5EF4-FFF2-40B4-BE49-F238E27FC236}">
                <a16:creationId xmlns:a16="http://schemas.microsoft.com/office/drawing/2014/main" id="{4F6DCC08-45CF-4F67-8C81-0A18827E7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0294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5F9DAED3-4DF8-4AEC-A23F-F1C32869F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700881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428B38EB-C8F8-4D8C-9612-E2352A44E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595257"/>
            <a:ext cx="7008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Heckert-Wells Hall, 1984</a:t>
            </a:r>
          </a:p>
        </p:txBody>
      </p:sp>
    </p:spTree>
  </p:cSld>
  <p:clrMapOvr>
    <a:masterClrMapping/>
  </p:clrMapOvr>
  <p:transition advClick="0"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E8602B7F-22DA-49BC-BF4C-A0E998D86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0774"/>
            <a:ext cx="815340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>
            <a:extLst>
              <a:ext uri="{FF2B5EF4-FFF2-40B4-BE49-F238E27FC236}">
                <a16:creationId xmlns:a16="http://schemas.microsoft.com/office/drawing/2014/main" id="{B16A13CA-DF72-4483-B4A9-D91A55AF2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815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Kansas Technology Center, 1997</a:t>
            </a:r>
          </a:p>
        </p:txBody>
      </p:sp>
    </p:spTree>
  </p:cSld>
  <p:clrMapOvr>
    <a:masterClrMapping/>
  </p:clrMapOvr>
  <p:transition advClick="0"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emorial Celebration PSU Veteran's Memorial - Rain Site">
            <a:extLst>
              <a:ext uri="{FF2B5EF4-FFF2-40B4-BE49-F238E27FC236}">
                <a16:creationId xmlns:a16="http://schemas.microsoft.com/office/drawing/2014/main" id="{0A2FA618-F85F-46E9-971D-FCB4AB6FD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6" y="391886"/>
            <a:ext cx="77962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1">
            <a:extLst>
              <a:ext uri="{FF2B5EF4-FFF2-40B4-BE49-F238E27FC236}">
                <a16:creationId xmlns:a16="http://schemas.microsoft.com/office/drawing/2014/main" id="{7A5494EB-17FB-4364-9075-7D13359A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06" y="5595257"/>
            <a:ext cx="7783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/>
                <a:cs typeface="Times New Roman"/>
              </a:rPr>
              <a:t>Veterans Memorial, 2004</a:t>
            </a:r>
          </a:p>
        </p:txBody>
      </p:sp>
    </p:spTree>
  </p:cSld>
  <p:clrMapOvr>
    <a:masterClrMapping/>
  </p:clrMapOvr>
  <p:transition advClick="0"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A521D04A-29EA-4CAC-920C-05221466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9486"/>
            <a:ext cx="71628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2">
            <a:extLst>
              <a:ext uri="{FF2B5EF4-FFF2-40B4-BE49-F238E27FC236}">
                <a16:creationId xmlns:a16="http://schemas.microsoft.com/office/drawing/2014/main" id="{45E69AC3-3296-4BBF-9054-8D7FB505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31971"/>
            <a:ext cx="716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Tyler Research Center, 2007</a:t>
            </a:r>
          </a:p>
        </p:txBody>
      </p:sp>
    </p:spTree>
  </p:cSld>
  <p:clrMapOvr>
    <a:masterClrMapping/>
  </p:clrMapOvr>
  <p:transition advClick="0"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id="{6BD04CFC-9FDC-4BBE-83F9-C2501A40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729538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>
            <a:extLst>
              <a:ext uri="{FF2B5EF4-FFF2-40B4-BE49-F238E27FC236}">
                <a16:creationId xmlns:a16="http://schemas.microsoft.com/office/drawing/2014/main" id="{31FC7AC0-8E3D-4422-85CB-856AE467C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35" y="5464629"/>
            <a:ext cx="772885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Student Recreation Center, 2007</a:t>
            </a:r>
          </a:p>
        </p:txBody>
      </p:sp>
    </p:spTree>
  </p:cSld>
  <p:clrMapOvr>
    <a:masterClrMapping/>
  </p:clrMapOvr>
  <p:transition advClick="0"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">
            <a:extLst>
              <a:ext uri="{FF2B5EF4-FFF2-40B4-BE49-F238E27FC236}">
                <a16:creationId xmlns:a16="http://schemas.microsoft.com/office/drawing/2014/main" id="{EAD4525D-7A17-49C8-B756-0B0056AF5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257800"/>
            <a:ext cx="755468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Bryant Student Health Center, 2009</a:t>
            </a:r>
          </a:p>
        </p:txBody>
      </p:sp>
      <p:pic>
        <p:nvPicPr>
          <p:cNvPr id="64515" name="Picture 1">
            <a:extLst>
              <a:ext uri="{FF2B5EF4-FFF2-40B4-BE49-F238E27FC236}">
                <a16:creationId xmlns:a16="http://schemas.microsoft.com/office/drawing/2014/main" id="{A44032CA-2915-4CCB-8CBC-4FD0E69D9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5517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45FF-6FFE-4411-9AE7-A22F2A88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5617029"/>
            <a:ext cx="8033657" cy="544286"/>
          </a:xfrm>
        </p:spPr>
        <p:txBody>
          <a:bodyPr/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latin typeface="Times New Roman"/>
                <a:cs typeface="Times New Roman"/>
              </a:rPr>
              <a:t>Crossland Family University House, 2012</a:t>
            </a:r>
          </a:p>
        </p:txBody>
      </p:sp>
      <p:pic>
        <p:nvPicPr>
          <p:cNvPr id="65539" name="Picture 2" descr="http://magazine.pittstate.edu/wp-content/uploads/2013/04/Crossland-House_2.jpg">
            <a:extLst>
              <a:ext uri="{FF2B5EF4-FFF2-40B4-BE49-F238E27FC236}">
                <a16:creationId xmlns:a16="http://schemas.microsoft.com/office/drawing/2014/main" id="{F2B7FBE5-492D-4CFD-9799-E412C2A0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0" y="272143"/>
            <a:ext cx="8023225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6C74CFEB-418D-449B-A549-71B24E2B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" b="24000"/>
          <a:stretch/>
        </p:blipFill>
        <p:spPr bwMode="auto">
          <a:xfrm>
            <a:off x="594532" y="468795"/>
            <a:ext cx="7954946" cy="40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2">
            <a:extLst>
              <a:ext uri="{FF2B5EF4-FFF2-40B4-BE49-F238E27FC236}">
                <a16:creationId xmlns:a16="http://schemas.microsoft.com/office/drawing/2014/main" id="{1B99D404-03C9-4A14-BE80-1FA589E82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4572001"/>
            <a:ext cx="822959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Robert W. Plaster Center, 2015 </a:t>
            </a:r>
          </a:p>
        </p:txBody>
      </p:sp>
    </p:spTree>
  </p:cSld>
  <p:clrMapOvr>
    <a:masterClrMapping/>
  </p:clrMapOvr>
  <p:transition advClick="0"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2843C903-2A30-409A-837C-85DB43927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2250"/>
            <a:ext cx="85344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>
            <a:extLst>
              <a:ext uri="{FF2B5EF4-FFF2-40B4-BE49-F238E27FC236}">
                <a16:creationId xmlns:a16="http://schemas.microsoft.com/office/drawing/2014/main" id="{81058B68-835C-4BA2-9FB0-4FA02FD74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83629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Bicknell Family Center for the Arts, 2015</a:t>
            </a:r>
          </a:p>
        </p:txBody>
      </p:sp>
    </p:spTree>
  </p:cSld>
  <p:clrMapOvr>
    <a:masterClrMapping/>
  </p:clrMapOvr>
  <p:transition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DA340692-F07C-46B5-B5D7-D55C146E0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3188"/>
            <a:ext cx="46482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 street with traffic lights and buildings&#10;&#10;Description automatically generated">
            <a:extLst>
              <a:ext uri="{FF2B5EF4-FFF2-40B4-BE49-F238E27FC236}">
                <a16:creationId xmlns:a16="http://schemas.microsoft.com/office/drawing/2014/main" id="{E2EF1C9B-B4A8-4DD7-B401-F324E9CB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394" y="457200"/>
            <a:ext cx="7200983" cy="475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3">
            <a:extLst>
              <a:ext uri="{FF2B5EF4-FFF2-40B4-BE49-F238E27FC236}">
                <a16:creationId xmlns:a16="http://schemas.microsoft.com/office/drawing/2014/main" id="{3BD97F11-3F83-49D4-A442-56FA8DAB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43" y="5214257"/>
            <a:ext cx="7228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Block 22, 2018</a:t>
            </a:r>
          </a:p>
        </p:txBody>
      </p:sp>
    </p:spTree>
  </p:cSld>
  <p:clrMapOvr>
    <a:masterClrMapping/>
  </p:clrMapOvr>
  <p:transition advClick="0"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242C5324-B5B1-4F19-950E-16400484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68829"/>
            <a:ext cx="75438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3">
            <a:extLst>
              <a:ext uri="{FF2B5EF4-FFF2-40B4-BE49-F238E27FC236}">
                <a16:creationId xmlns:a16="http://schemas.microsoft.com/office/drawing/2014/main" id="{B8E4577B-D132-4AB2-B4A1-498B26DDD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379" y="4550229"/>
            <a:ext cx="753835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800">
                <a:latin typeface="Times New Roman"/>
                <a:cs typeface="Times New Roman"/>
              </a:rPr>
              <a:t>School of Nursing Simulation Hospital, 2023</a:t>
            </a:r>
            <a:endParaRPr lang="en-US"/>
          </a:p>
        </p:txBody>
      </p:sp>
    </p:spTree>
  </p:cSld>
  <p:clrMapOvr>
    <a:masterClrMapping/>
  </p:clrMapOvr>
  <p:transition advClick="0"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2">
            <a:extLst>
              <a:ext uri="{FF2B5EF4-FFF2-40B4-BE49-F238E27FC236}">
                <a16:creationId xmlns:a16="http://schemas.microsoft.com/office/drawing/2014/main" id="{5BE37D66-D9C4-4E05-98F5-5A25CF165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57200"/>
            <a:ext cx="8610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>
                <a:latin typeface="Bookman Old Style" panose="02050604050505020204" pitchFamily="18" charset="0"/>
              </a:rPr>
              <a:t>On April 21, 1977, the Kansas State College of Pittsburg officially became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>
                <a:latin typeface="Bookman Old Style" panose="02050604050505020204" pitchFamily="18" charset="0"/>
              </a:rPr>
              <a:t>Pittsburg State University</a:t>
            </a:r>
          </a:p>
        </p:txBody>
      </p:sp>
      <p:pic>
        <p:nvPicPr>
          <p:cNvPr id="70659" name="Picture 1">
            <a:extLst>
              <a:ext uri="{FF2B5EF4-FFF2-40B4-BE49-F238E27FC236}">
                <a16:creationId xmlns:a16="http://schemas.microsoft.com/office/drawing/2014/main" id="{23606C4C-8E27-41F9-AC54-6CA8F739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4314" y="3800685"/>
            <a:ext cx="2097996" cy="254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74E0-DFBF-492E-A186-D35AEF68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927"/>
            <a:ext cx="8229600" cy="5546045"/>
          </a:xfrm>
        </p:spPr>
        <p:txBody>
          <a:bodyPr/>
          <a:lstStyle/>
          <a:p>
            <a:pPr>
              <a:defRPr/>
            </a:pPr>
            <a:br>
              <a:rPr lang="en-US" sz="5400">
                <a:latin typeface="Baskerville Old Face" pitchFamily="18" charset="0"/>
              </a:rPr>
            </a:br>
            <a:r>
              <a:rPr lang="en-US" sz="5400">
                <a:solidFill>
                  <a:schemeClr val="tx1"/>
                </a:solidFill>
                <a:latin typeface="Baskerville Old Face"/>
              </a:rPr>
              <a:t>THE </a:t>
            </a:r>
            <a:br>
              <a:rPr lang="en-US" sz="5400">
                <a:latin typeface="Baskerville Old Face" pitchFamily="18" charset="0"/>
              </a:rPr>
            </a:br>
            <a:r>
              <a:rPr lang="en-US" sz="5400">
                <a:solidFill>
                  <a:schemeClr val="tx1"/>
                </a:solidFill>
                <a:latin typeface="Baskerville Old Face"/>
              </a:rPr>
              <a:t>HALF-CENTURY </a:t>
            </a:r>
            <a:br>
              <a:rPr lang="en-US" sz="5400">
                <a:latin typeface="Baskerville Old Face" pitchFamily="18" charset="0"/>
              </a:rPr>
            </a:br>
            <a:r>
              <a:rPr lang="en-US" sz="5400">
                <a:solidFill>
                  <a:schemeClr val="tx1"/>
                </a:solidFill>
                <a:latin typeface="Baskerville Old Face"/>
              </a:rPr>
              <a:t>CLASSES OF </a:t>
            </a:r>
            <a:br>
              <a:rPr lang="en-US" sz="5400">
                <a:solidFill>
                  <a:schemeClr val="tx1"/>
                </a:solidFill>
                <a:latin typeface="Baskerville Old Face"/>
              </a:rPr>
            </a:br>
            <a:r>
              <a:rPr lang="en-US" sz="5400">
                <a:solidFill>
                  <a:schemeClr val="tx1"/>
                </a:solidFill>
                <a:latin typeface="Baskerville Old Face"/>
              </a:rPr>
              <a:t>1972, 1973, and 1974!</a:t>
            </a:r>
            <a:br>
              <a:rPr lang="en-US" sz="5400">
                <a:latin typeface="Baskerville Old Face" pitchFamily="18" charset="0"/>
              </a:rPr>
            </a:br>
            <a:br>
              <a:rPr lang="en-US" sz="5400">
                <a:latin typeface="Baskerville Old Face" pitchFamily="18" charset="0"/>
              </a:rPr>
            </a:br>
            <a:r>
              <a:rPr lang="en-US" sz="4800">
                <a:solidFill>
                  <a:schemeClr val="tx1"/>
                </a:solidFill>
                <a:latin typeface="Baskerville Old Face"/>
              </a:rPr>
              <a:t>We hope to see you back on campus soon!</a:t>
            </a:r>
            <a:endParaRPr lang="en-US">
              <a:solidFill>
                <a:schemeClr val="tx1"/>
              </a:solidFill>
              <a:latin typeface="Baskerville Old Face"/>
              <a:ea typeface="Tahoma"/>
              <a:cs typeface="Tahoma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D5F6237-91DF-4D71-B87F-93AA0288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715000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>
            <a:extLst>
              <a:ext uri="{FF2B5EF4-FFF2-40B4-BE49-F238E27FC236}">
                <a16:creationId xmlns:a16="http://schemas.microsoft.com/office/drawing/2014/main" id="{79BB3E1C-04FF-4956-B428-7FBAD957E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465763"/>
            <a:ext cx="335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George F. Budd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1966-1977</a:t>
            </a:r>
          </a:p>
        </p:txBody>
      </p:sp>
    </p:spTree>
  </p:cSld>
  <p:clrMapOvr>
    <a:masterClrMapping/>
  </p:clrMapOvr>
  <p:transition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Sperry.jpg">
            <a:extLst>
              <a:ext uri="{FF2B5EF4-FFF2-40B4-BE49-F238E27FC236}">
                <a16:creationId xmlns:a16="http://schemas.microsoft.com/office/drawing/2014/main" id="{5E99AB57-8106-4652-BED9-5F1503CA6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059238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>
            <a:extLst>
              <a:ext uri="{FF2B5EF4-FFF2-40B4-BE49-F238E27FC236}">
                <a16:creationId xmlns:a16="http://schemas.microsoft.com/office/drawing/2014/main" id="{37283543-9A7B-4533-8843-76C22D973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Theodore Sperry</a:t>
            </a:r>
          </a:p>
        </p:txBody>
      </p:sp>
    </p:spTree>
  </p:cSld>
  <p:clrMapOvr>
    <a:masterClrMapping/>
  </p:clrMapOvr>
  <p:transition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9A3CFB46-D266-40F4-AB7A-E2BCD15C1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1816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John Q. Reed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04D4EAB5-05E9-4E4E-B49E-ADE40B7F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2390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ED07FA92-ABF5-45F7-8930-6EE51D919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51165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5880A46B-2FCF-471C-B01D-74269D66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371600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Helen Kriegsman</a:t>
            </a:r>
          </a:p>
        </p:txBody>
      </p:sp>
    </p:spTree>
  </p:cSld>
  <p:clrMapOvr>
    <a:masterClrMapping/>
  </p:clrMapOvr>
  <p:transition advClick="0" advTm="10000"/>
</p:sld>
</file>

<file path=ppt/theme/theme1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EF8A4841DFE046977C099B0A2911E9" ma:contentTypeVersion="11" ma:contentTypeDescription="Create a new document." ma:contentTypeScope="" ma:versionID="f75eabeb3ffbacaddc0463e7a21e88aa">
  <xsd:schema xmlns:xsd="http://www.w3.org/2001/XMLSchema" xmlns:xs="http://www.w3.org/2001/XMLSchema" xmlns:p="http://schemas.microsoft.com/office/2006/metadata/properties" xmlns:ns3="9fbc3e6d-6f90-4f04-9ab9-fa2cd422cec3" targetNamespace="http://schemas.microsoft.com/office/2006/metadata/properties" ma:root="true" ma:fieldsID="f0e293b241e9bb687fd1bc30c30292a9" ns3:_="">
    <xsd:import namespace="9fbc3e6d-6f90-4f04-9ab9-fa2cd422cec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c3e6d-6f90-4f04-9ab9-fa2cd422ce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DFAFA4-2502-409C-9A53-5972F15FE0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63CEC4-8EE1-495C-84DD-DC1DAA259C7A}">
  <ds:schemaRefs>
    <ds:schemaRef ds:uri="9fbc3e6d-6f90-4f04-9ab9-fa2cd422ce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1973 Reunion 1</Template>
  <Application>Microsoft Office PowerPoint</Application>
  <PresentationFormat>On-screen Show (4:3)</PresentationFormat>
  <Slides>53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Curtain Call</vt:lpstr>
      <vt:lpstr> PITTSBURG STATE UNIVERSITY HALF-CENTURY REUNION  Classes of 1972, 1973, and 1974       Those Were the Days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of the landmark buildings and sites have been replaced or remodeled in the last 50 years.   Carney Hall, 1919-1980  </vt:lpstr>
      <vt:lpstr>Chandler Hall, 1922-2002</vt:lpstr>
      <vt:lpstr>Gymnasium, 1922-1972  </vt:lpstr>
      <vt:lpstr>Porter Library, 1927-1979 Now home to the Art Department</vt:lpstr>
      <vt:lpstr>College High School, built in 1951, renamed in honor of Gladys Kelce in 1973 Now home to the College of Business</vt:lpstr>
      <vt:lpstr>Horace Mann, Teacher Training Elementary School  Closed in 1971 Reopened as a Student Welcome Center in 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Crossland Family University House,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 HALF-CENTURY  CLASSES OF  1972, 1973, and 1974!  We hope to see you back on campus soon!</vt:lpstr>
    </vt:vector>
  </TitlesOfParts>
  <Company>Pittsburg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PITTSBURG STATE UNIVERSITY HALF-CENTURY REUNION  Classes of 1972, 1973, and 1974  “Those Were the Days”</dc:title>
  <dc:creator>Sara DeCaro</dc:creator>
  <cp:revision>1</cp:revision>
  <cp:lastPrinted>2018-05-08T15:54:40Z</cp:lastPrinted>
  <dcterms:created xsi:type="dcterms:W3CDTF">2024-05-06T21:40:11Z</dcterms:created>
  <dcterms:modified xsi:type="dcterms:W3CDTF">2024-05-09T14:51:01Z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0x0101002CEF8A4841DFE046977C099B0A2911E9</vt:lpwstr>
  </property>
</Properties>
</file>