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B78A697-9D75-4DE8-8C28-1296A6CF43C1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075A-B3CA-4308-8288-4AA3FDE33D80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4B8D-FEEF-4ACC-AE11-BD533592BCDC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006-7E0B-4944-9FC8-8FFECA54B11C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3413-B80B-4905-8668-7292F4C8B0D5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662-C6A4-45F9-A235-129F0C1DEF43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B764-976A-4040-BDCA-252C91CEE939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C935-CE77-4008-BAD9-6108F00BE393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62D5-4244-4B26-B385-E71032EABECD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490F-3E6A-4544-9694-22B6007FE3C6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620-38BC-4982-922B-C904A70C41DD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6FC6-E80E-40CB-B83C-A6FFE3EF0BA6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863F-52DC-41B2-9D00-5A4E5632AC32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5614-3909-43DC-A067-7F9842F8B81D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9323-6A73-409C-86A6-9EAF0F851121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0176-F1D3-49EC-82F4-0915A3AC4184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0172865-FBF0-458A-BAFF-4F75173770F5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User:Tjane_Hartenstein_(WMDE)" TargetMode="External"/><Relationship Id="rId2" Type="http://schemas.openxmlformats.org/officeDocument/2006/relationships/hyperlink" Target="https://commons.wikimedia.org/wiki/File:OER_Logo_Open_Educational_Resources.png#metada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libguides.pittstate.edu/oer/fin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Educational Resources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Helping Faculty locate, use, &amp; create </a:t>
            </a:r>
            <a:r>
              <a:rPr lang="en-US" dirty="0" err="1" smtClean="0"/>
              <a:t>oer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73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&amp; 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5410200" cy="331118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Explain Creative Commons as I show content</a:t>
            </a:r>
          </a:p>
          <a:p>
            <a:r>
              <a:rPr lang="en-US" dirty="0" smtClean="0"/>
              <a:t>Give examples of how they can embed into canvas</a:t>
            </a:r>
          </a:p>
          <a:p>
            <a:r>
              <a:rPr lang="en-US" dirty="0" smtClean="0"/>
              <a:t>Talk to them about the current content they use &amp; if it is copyrighted</a:t>
            </a:r>
          </a:p>
          <a:p>
            <a:r>
              <a:rPr lang="en-US" dirty="0" smtClean="0"/>
              <a:t>Show them Canvas Commons </a:t>
            </a:r>
            <a:endParaRPr lang="en-US" dirty="0" smtClean="0"/>
          </a:p>
          <a:p>
            <a:r>
              <a:rPr lang="en-US" dirty="0" smtClean="0"/>
              <a:t>Find material that is &lt;= the license they are using for their class </a:t>
            </a:r>
            <a:r>
              <a:rPr lang="en-US" smtClean="0"/>
              <a:t>/ textbook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674" y="2117726"/>
            <a:ext cx="1057275" cy="106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598" y="2053871"/>
            <a:ext cx="1933575" cy="542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598" y="2901596"/>
            <a:ext cx="2305050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4584" y="3358796"/>
            <a:ext cx="1276350" cy="68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2214" y="4218866"/>
            <a:ext cx="800100" cy="5238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7147" y="3489326"/>
            <a:ext cx="3800475" cy="733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1537" y="4427150"/>
            <a:ext cx="16859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20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– Become familiar…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With The different sites</a:t>
            </a:r>
          </a:p>
          <a:p>
            <a:r>
              <a:rPr lang="en-US" dirty="0" smtClean="0"/>
              <a:t>With the different types of material</a:t>
            </a:r>
          </a:p>
          <a:p>
            <a:r>
              <a:rPr lang="en-US" dirty="0" smtClean="0"/>
              <a:t>With Creative Commons (… Ask </a:t>
            </a:r>
            <a:r>
              <a:rPr lang="en-US" dirty="0" err="1" smtClean="0"/>
              <a:t>Rion</a:t>
            </a:r>
            <a:r>
              <a:rPr lang="en-US" dirty="0" smtClean="0"/>
              <a:t> Huffman)</a:t>
            </a:r>
          </a:p>
          <a:p>
            <a:r>
              <a:rPr lang="en-US" dirty="0" smtClean="0"/>
              <a:t>With What the faculty member needs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29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pic>
        <p:nvPicPr>
          <p:cNvPr id="1026" name="Picture 2" descr="Image result for Creative Commons word clou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821" y="1837765"/>
            <a:ext cx="5230841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924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Deb Do? (WDDD)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750060"/>
            <a:ext cx="10394707" cy="33111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Serve as a representative on the steering committee</a:t>
            </a:r>
          </a:p>
          <a:p>
            <a:r>
              <a:rPr lang="en-US" dirty="0" smtClean="0"/>
              <a:t>Manage Open </a:t>
            </a:r>
            <a:r>
              <a:rPr lang="en-US" dirty="0" err="1" smtClean="0"/>
              <a:t>pitt</a:t>
            </a:r>
            <a:r>
              <a:rPr lang="en-US" dirty="0" smtClean="0"/>
              <a:t> in digital commons</a:t>
            </a:r>
          </a:p>
          <a:p>
            <a:r>
              <a:rPr lang="en-US" dirty="0" smtClean="0"/>
              <a:t>Maintain </a:t>
            </a:r>
            <a:r>
              <a:rPr lang="en-US" dirty="0" err="1" smtClean="0"/>
              <a:t>oer</a:t>
            </a:r>
            <a:r>
              <a:rPr lang="en-US" dirty="0" smtClean="0"/>
              <a:t> </a:t>
            </a:r>
            <a:r>
              <a:rPr lang="en-US" dirty="0" err="1" smtClean="0"/>
              <a:t>libguide</a:t>
            </a:r>
            <a:endParaRPr lang="en-US" dirty="0" smtClean="0"/>
          </a:p>
          <a:p>
            <a:r>
              <a:rPr lang="en-US" dirty="0" smtClean="0"/>
              <a:t>Help faculty navigate, identify, create, &amp; use OER</a:t>
            </a:r>
          </a:p>
          <a:p>
            <a:r>
              <a:rPr lang="en-US" dirty="0" smtClean="0"/>
              <a:t>Educate regarding Creative commons &amp; Copyright</a:t>
            </a:r>
          </a:p>
          <a:p>
            <a:r>
              <a:rPr lang="en-US" dirty="0" smtClean="0"/>
              <a:t>Sometimes I troubleshoot canvas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226" y="2486651"/>
            <a:ext cx="1578535" cy="1578535"/>
          </a:xfrm>
          <a:prstGeom prst="rect">
            <a:avLst/>
          </a:prstGeom>
        </p:spPr>
      </p:pic>
      <p:pic>
        <p:nvPicPr>
          <p:cNvPr id="7" name="Picture 2" descr="https://upload.wikimedia.org/wikipedia/commons/thumb/7/7a/OER_Logo_Open_Educational_Resources.png/296px-OER_Logo_Open_Educational_Resourc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160" y="2557884"/>
            <a:ext cx="1630803" cy="132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953" y="4573495"/>
            <a:ext cx="5927011" cy="10207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661" y="505570"/>
            <a:ext cx="1485900" cy="170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29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Oer</a:t>
            </a:r>
            <a:r>
              <a:rPr lang="en-US" dirty="0" smtClean="0"/>
              <a:t> steering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Operated by </a:t>
            </a:r>
            <a:r>
              <a:rPr lang="en-US" dirty="0" err="1" smtClean="0"/>
              <a:t>ctlt</a:t>
            </a:r>
            <a:endParaRPr lang="en-US" dirty="0" smtClean="0"/>
          </a:p>
          <a:p>
            <a:r>
              <a:rPr lang="en-US" dirty="0" smtClean="0"/>
              <a:t>Representatives from each of the colleges &amp; library</a:t>
            </a:r>
          </a:p>
          <a:p>
            <a:r>
              <a:rPr lang="en-US" dirty="0" smtClean="0"/>
              <a:t>Facilitate </a:t>
            </a:r>
            <a:r>
              <a:rPr lang="en-US" dirty="0" err="1" smtClean="0"/>
              <a:t>oer</a:t>
            </a:r>
            <a:r>
              <a:rPr lang="en-US" dirty="0" smtClean="0"/>
              <a:t> on campus </a:t>
            </a:r>
          </a:p>
          <a:p>
            <a:pPr lvl="1"/>
            <a:r>
              <a:rPr lang="en-US" dirty="0" smtClean="0"/>
              <a:t>Give out awards for textbook adoption </a:t>
            </a:r>
          </a:p>
          <a:p>
            <a:pPr lvl="1"/>
            <a:r>
              <a:rPr lang="en-US" dirty="0" smtClean="0"/>
              <a:t>Give out grants for textbook creation / creation of a full canvas course</a:t>
            </a:r>
          </a:p>
          <a:p>
            <a:r>
              <a:rPr lang="en-US" dirty="0" smtClean="0"/>
              <a:t>Create initiatives that promote OER on campus</a:t>
            </a:r>
          </a:p>
          <a:p>
            <a:pPr lvl="1"/>
            <a:r>
              <a:rPr lang="en-US" dirty="0" err="1" smtClean="0"/>
              <a:t>Ztc</a:t>
            </a:r>
            <a:r>
              <a:rPr lang="en-US" dirty="0" smtClean="0"/>
              <a:t> designation in course catalog</a:t>
            </a:r>
          </a:p>
          <a:p>
            <a:pPr lvl="1"/>
            <a:r>
              <a:rPr lang="en-US" dirty="0" err="1" smtClean="0"/>
              <a:t>Oer</a:t>
            </a:r>
            <a:r>
              <a:rPr lang="en-US" dirty="0" smtClean="0"/>
              <a:t> creation/adoption added to faculty contract</a:t>
            </a:r>
          </a:p>
          <a:p>
            <a:r>
              <a:rPr lang="en-US" sz="1200" dirty="0" smtClean="0">
                <a:latin typeface="Arial Narrow" panose="020B0606020202030204" pitchFamily="34" charset="0"/>
              </a:rPr>
              <a:t>“</a:t>
            </a:r>
            <a:r>
              <a:rPr lang="en-US" sz="1200" dirty="0" err="1" smtClean="0">
                <a:latin typeface="Arial Narrow" panose="020B0606020202030204" pitchFamily="34" charset="0"/>
                <a:hlinkClick r:id="rId2"/>
              </a:rPr>
              <a:t>Oer</a:t>
            </a:r>
            <a:r>
              <a:rPr lang="en-US" sz="1200" dirty="0" smtClean="0">
                <a:latin typeface="Arial Narrow" panose="020B0606020202030204" pitchFamily="34" charset="0"/>
                <a:hlinkClick r:id="rId2"/>
              </a:rPr>
              <a:t> logo Open Educational Resources.png</a:t>
            </a:r>
            <a:r>
              <a:rPr lang="en-US" sz="1200" dirty="0" smtClean="0">
                <a:latin typeface="Arial Narrow" panose="020B0606020202030204" pitchFamily="34" charset="0"/>
              </a:rPr>
              <a:t>” by </a:t>
            </a:r>
            <a:r>
              <a:rPr lang="en-US" sz="1200" dirty="0" err="1" smtClean="0">
                <a:latin typeface="Arial Narrow" panose="020B0606020202030204" pitchFamily="34" charset="0"/>
                <a:hlinkClick r:id="rId3"/>
              </a:rPr>
              <a:t>Tjane</a:t>
            </a:r>
            <a:r>
              <a:rPr lang="en-US" sz="1200" dirty="0" smtClean="0">
                <a:latin typeface="Arial Narrow" panose="020B0606020202030204" pitchFamily="34" charset="0"/>
                <a:hlinkClick r:id="rId3"/>
              </a:rPr>
              <a:t> Hartenstein</a:t>
            </a:r>
            <a:r>
              <a:rPr lang="en-US" sz="1200" dirty="0" smtClean="0">
                <a:latin typeface="Arial Narrow" panose="020B0606020202030204" pitchFamily="34" charset="0"/>
              </a:rPr>
              <a:t> licensed under CC BY-SA 4.0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https://upload.wikimedia.org/wikipedia/commons/thumb/7/7a/OER_Logo_Open_Educational_Resources.png/296px-OER_Logo_Open_Educational_Resourc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714" y="1936396"/>
            <a:ext cx="3328893" cy="26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377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Manage open </a:t>
            </a:r>
            <a:r>
              <a:rPr lang="en-US" dirty="0" err="1" smtClean="0"/>
              <a:t>pitt</a:t>
            </a:r>
            <a:r>
              <a:rPr lang="en-US" dirty="0" smtClean="0"/>
              <a:t> in digital commons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Communicate different types of content to be uploaded</a:t>
            </a:r>
          </a:p>
          <a:p>
            <a:r>
              <a:rPr lang="en-US" dirty="0" smtClean="0"/>
              <a:t>Assist in uploading content</a:t>
            </a:r>
          </a:p>
          <a:p>
            <a:r>
              <a:rPr lang="en-US" dirty="0" smtClean="0"/>
              <a:t>Troubleshoot errors in uploading</a:t>
            </a:r>
          </a:p>
          <a:p>
            <a:r>
              <a:rPr lang="en-US" dirty="0" smtClean="0"/>
              <a:t>Replace content</a:t>
            </a:r>
          </a:p>
          <a:p>
            <a:r>
              <a:rPr lang="en-US" dirty="0" smtClean="0"/>
              <a:t>Links vs pdf </a:t>
            </a:r>
          </a:p>
          <a:p>
            <a:r>
              <a:rPr lang="en-US" dirty="0" smtClean="0"/>
              <a:t>*Required to post in open </a:t>
            </a:r>
            <a:r>
              <a:rPr lang="en-US" dirty="0" err="1" smtClean="0"/>
              <a:t>pitt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536" y="2140838"/>
            <a:ext cx="2749664" cy="315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47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 OER </a:t>
            </a:r>
            <a:r>
              <a:rPr lang="en-US" dirty="0" err="1" smtClean="0"/>
              <a:t>Libguide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Subscribe to </a:t>
            </a:r>
            <a:r>
              <a:rPr lang="en-US" dirty="0" err="1" smtClean="0"/>
              <a:t>listserv’s</a:t>
            </a:r>
            <a:endParaRPr lang="en-US" dirty="0" smtClean="0"/>
          </a:p>
          <a:p>
            <a:pPr lvl="1"/>
            <a:r>
              <a:rPr lang="en-US" dirty="0" smtClean="0"/>
              <a:t>SPARC Libraries &amp; </a:t>
            </a:r>
            <a:r>
              <a:rPr lang="en-US" dirty="0" err="1" smtClean="0"/>
              <a:t>oer</a:t>
            </a:r>
            <a:r>
              <a:rPr lang="en-US" dirty="0" smtClean="0"/>
              <a:t> forum</a:t>
            </a:r>
          </a:p>
          <a:p>
            <a:pPr lvl="1"/>
            <a:r>
              <a:rPr lang="en-US" dirty="0" smtClean="0"/>
              <a:t>Open textbook network,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Google Groups</a:t>
            </a:r>
          </a:p>
          <a:p>
            <a:pPr lvl="1"/>
            <a:r>
              <a:rPr lang="en-US" dirty="0" smtClean="0"/>
              <a:t>Digital commons</a:t>
            </a:r>
          </a:p>
          <a:p>
            <a:r>
              <a:rPr lang="en-US" dirty="0" smtClean="0"/>
              <a:t>Assisting a professor (find random stuff)</a:t>
            </a:r>
          </a:p>
          <a:p>
            <a:r>
              <a:rPr lang="en-US" dirty="0" smtClean="0"/>
              <a:t>Add new content to proper section in </a:t>
            </a:r>
            <a:r>
              <a:rPr lang="en-US" dirty="0" err="1" smtClean="0"/>
              <a:t>libguide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800" y="849202"/>
            <a:ext cx="3409707" cy="4525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694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02217"/>
            <a:ext cx="10396882" cy="1151965"/>
          </a:xfrm>
        </p:spPr>
        <p:txBody>
          <a:bodyPr/>
          <a:lstStyle/>
          <a:p>
            <a:r>
              <a:rPr lang="en-US" dirty="0" smtClean="0"/>
              <a:t>Navigating </a:t>
            </a:r>
            <a:r>
              <a:rPr lang="en-US" dirty="0" err="1" smtClean="0"/>
              <a:t>LIbGuide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95312" y="1554182"/>
            <a:ext cx="10394707" cy="769770"/>
          </a:xfrm>
        </p:spPr>
        <p:txBody>
          <a:bodyPr/>
          <a:lstStyle/>
          <a:p>
            <a:r>
              <a:rPr lang="en-US" dirty="0" smtClean="0"/>
              <a:t>Front page –  OER General information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12" y="2222650"/>
            <a:ext cx="8175903" cy="1244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881" y="2755975"/>
            <a:ext cx="6561138" cy="3297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07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</a:t>
            </a:r>
            <a:r>
              <a:rPr lang="en-US" dirty="0" err="1">
                <a:hlinkClick r:id="rId2"/>
              </a:rPr>
              <a:t>Libguide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816905"/>
            <a:ext cx="10394707" cy="3311189"/>
          </a:xfrm>
        </p:spPr>
        <p:txBody>
          <a:bodyPr/>
          <a:lstStyle/>
          <a:p>
            <a:r>
              <a:rPr lang="en-US" dirty="0" smtClean="0"/>
              <a:t>List of links for </a:t>
            </a:r>
            <a:r>
              <a:rPr lang="en-US" dirty="0" err="1" smtClean="0"/>
              <a:t>oer</a:t>
            </a:r>
            <a:r>
              <a:rPr lang="en-US" dirty="0" smtClean="0"/>
              <a:t> material </a:t>
            </a:r>
          </a:p>
          <a:p>
            <a:pPr lvl="1"/>
            <a:r>
              <a:rPr lang="en-US" dirty="0" smtClean="0"/>
              <a:t>Hyper linked  with </a:t>
            </a:r>
            <a:r>
              <a:rPr lang="en-US" dirty="0" err="1" smtClean="0"/>
              <a:t>url</a:t>
            </a:r>
            <a:endParaRPr lang="en-US" dirty="0" smtClean="0"/>
          </a:p>
          <a:p>
            <a:pPr lvl="1"/>
            <a:r>
              <a:rPr lang="en-US" dirty="0" smtClean="0"/>
              <a:t>Brief description</a:t>
            </a:r>
          </a:p>
          <a:p>
            <a:r>
              <a:rPr lang="en-US" dirty="0" smtClean="0"/>
              <a:t>Some sites have both course &amp; textbooks</a:t>
            </a:r>
          </a:p>
          <a:p>
            <a:r>
              <a:rPr lang="en-US" dirty="0" smtClean="0"/>
              <a:t>Some sites have just textbooks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26" y="4472177"/>
            <a:ext cx="10324097" cy="956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2619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Helping faculty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1" y="1593496"/>
            <a:ext cx="4864100" cy="3311189"/>
          </a:xfrm>
        </p:spPr>
        <p:txBody>
          <a:bodyPr>
            <a:normAutofit/>
          </a:bodyPr>
          <a:lstStyle/>
          <a:p>
            <a:r>
              <a:rPr lang="en-US" dirty="0" smtClean="0"/>
              <a:t>A lot like a reference interview </a:t>
            </a:r>
          </a:p>
          <a:p>
            <a:pPr lvl="1"/>
            <a:r>
              <a:rPr lang="en-US" dirty="0" smtClean="0"/>
              <a:t>What course are they teaching</a:t>
            </a:r>
          </a:p>
          <a:p>
            <a:pPr lvl="1"/>
            <a:r>
              <a:rPr lang="en-US" dirty="0" smtClean="0"/>
              <a:t>Do they have a copy of the syllabus</a:t>
            </a:r>
          </a:p>
          <a:p>
            <a:pPr lvl="1"/>
            <a:r>
              <a:rPr lang="en-US" dirty="0" smtClean="0"/>
              <a:t>What are the topics they want to cover</a:t>
            </a:r>
          </a:p>
          <a:p>
            <a:pPr lvl="1"/>
            <a:r>
              <a:rPr lang="en-US" dirty="0" smtClean="0"/>
              <a:t>What type of content are they looking for</a:t>
            </a:r>
          </a:p>
          <a:p>
            <a:pPr lvl="1"/>
            <a:r>
              <a:rPr lang="en-US" dirty="0" smtClean="0"/>
              <a:t>Graduate / Undergraduate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63742" y="1837765"/>
            <a:ext cx="27051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Assignments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Tests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Quizzes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Videos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Images </a:t>
            </a: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Textbooks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Full courses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1" y="4663385"/>
            <a:ext cx="106806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Most of the faculty I come in contact with are generated from the </a:t>
            </a:r>
          </a:p>
          <a:p>
            <a:pPr algn="ctr"/>
            <a:r>
              <a:rPr lang="en-US" sz="2800" dirty="0" smtClean="0"/>
              <a:t>Open Pitt Awards &amp; Grants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083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Help faculty navigate, identify, create, &amp; use </a:t>
            </a:r>
            <a:r>
              <a:rPr lang="en-US" dirty="0" smtClean="0"/>
              <a:t>OER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2304696"/>
            <a:ext cx="10394707" cy="3311189"/>
          </a:xfrm>
        </p:spPr>
        <p:txBody>
          <a:bodyPr/>
          <a:lstStyle/>
          <a:p>
            <a:r>
              <a:rPr lang="en-US" dirty="0" smtClean="0"/>
              <a:t>Different aggregators / sites have various focuses</a:t>
            </a:r>
          </a:p>
          <a:p>
            <a:pPr lvl="1"/>
            <a:r>
              <a:rPr lang="en-US" dirty="0" smtClean="0"/>
              <a:t>Subject matter</a:t>
            </a:r>
          </a:p>
          <a:p>
            <a:pPr lvl="1"/>
            <a:r>
              <a:rPr lang="en-US" dirty="0" smtClean="0"/>
              <a:t>Types of material</a:t>
            </a:r>
          </a:p>
          <a:p>
            <a:pPr lvl="1"/>
            <a:r>
              <a:rPr lang="en-US" dirty="0" smtClean="0"/>
              <a:t>Levels of content (k-12, gen Ed, Undergraduate, graduate)</a:t>
            </a:r>
          </a:p>
          <a:p>
            <a:r>
              <a:rPr lang="en-US" dirty="0" smtClean="0"/>
              <a:t>Not all content is </a:t>
            </a:r>
            <a:r>
              <a:rPr lang="en-US" dirty="0" err="1" smtClean="0"/>
              <a:t>Oer</a:t>
            </a:r>
            <a:endParaRPr lang="en-US" dirty="0" smtClean="0"/>
          </a:p>
          <a:p>
            <a:pPr lvl="1"/>
            <a:r>
              <a:rPr lang="en-US" dirty="0" smtClean="0"/>
              <a:t>Syllabi, Assignments, quizzes, diagrams – </a:t>
            </a:r>
            <a:r>
              <a:rPr lang="en-US" dirty="0" err="1" smtClean="0"/>
              <a:t>oer</a:t>
            </a:r>
            <a:endParaRPr lang="en-US" dirty="0" smtClean="0"/>
          </a:p>
          <a:p>
            <a:pPr lvl="1"/>
            <a:r>
              <a:rPr lang="en-US" dirty="0" smtClean="0"/>
              <a:t>Textbook and actual course – not </a:t>
            </a:r>
            <a:r>
              <a:rPr lang="en-US" dirty="0" err="1" smtClean="0"/>
              <a:t>oer</a:t>
            </a:r>
            <a:r>
              <a:rPr lang="en-US" dirty="0" smtClean="0"/>
              <a:t> (MIT prime example) </a:t>
            </a:r>
          </a:p>
          <a:p>
            <a:pPr lvl="1"/>
            <a:r>
              <a:rPr lang="en-US" dirty="0" smtClean="0"/>
              <a:t>Depends on the creator / institution 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400" y="1662003"/>
            <a:ext cx="2762007" cy="3665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782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391</TotalTime>
  <Words>450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Narrow</vt:lpstr>
      <vt:lpstr>Impact</vt:lpstr>
      <vt:lpstr>Main Event</vt:lpstr>
      <vt:lpstr>Open Educational Resources </vt:lpstr>
      <vt:lpstr>What does Deb Do? (WDDD)</vt:lpstr>
      <vt:lpstr>Oer steering committee</vt:lpstr>
      <vt:lpstr>Manage open pitt in digital commons</vt:lpstr>
      <vt:lpstr>Maintain OER Libguide</vt:lpstr>
      <vt:lpstr>Navigating LIbGuide</vt:lpstr>
      <vt:lpstr>Navigating Libguide</vt:lpstr>
      <vt:lpstr>Helping faculty</vt:lpstr>
      <vt:lpstr>Help faculty navigate, identify, create, &amp; use OER</vt:lpstr>
      <vt:lpstr>Creative Commons &amp; Canvas</vt:lpstr>
      <vt:lpstr>Summary – Become familiar…</vt:lpstr>
      <vt:lpstr>Questions? </vt:lpstr>
    </vt:vector>
  </TitlesOfParts>
  <Company>Pittsburg State University Library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Educational Resources</dc:title>
  <dc:creator>Deborah White</dc:creator>
  <cp:lastModifiedBy>Deborah White</cp:lastModifiedBy>
  <cp:revision>24</cp:revision>
  <dcterms:created xsi:type="dcterms:W3CDTF">2019-05-01T18:31:26Z</dcterms:created>
  <dcterms:modified xsi:type="dcterms:W3CDTF">2019-05-06T16:14:44Z</dcterms:modified>
</cp:coreProperties>
</file>